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6" r:id="rId2"/>
    <p:sldId id="284" r:id="rId3"/>
    <p:sldId id="323" r:id="rId4"/>
    <p:sldId id="328" r:id="rId5"/>
    <p:sldId id="298" r:id="rId6"/>
    <p:sldId id="299" r:id="rId7"/>
    <p:sldId id="324" r:id="rId8"/>
    <p:sldId id="304" r:id="rId9"/>
    <p:sldId id="301" r:id="rId10"/>
    <p:sldId id="327" r:id="rId11"/>
    <p:sldId id="306" r:id="rId12"/>
    <p:sldId id="307" r:id="rId13"/>
    <p:sldId id="308" r:id="rId14"/>
    <p:sldId id="309" r:id="rId15"/>
    <p:sldId id="310" r:id="rId16"/>
    <p:sldId id="311" r:id="rId17"/>
    <p:sldId id="314" r:id="rId18"/>
    <p:sldId id="313" r:id="rId19"/>
    <p:sldId id="315" r:id="rId20"/>
    <p:sldId id="316" r:id="rId21"/>
    <p:sldId id="317" r:id="rId22"/>
    <p:sldId id="318" r:id="rId23"/>
    <p:sldId id="319" r:id="rId24"/>
    <p:sldId id="325" r:id="rId25"/>
    <p:sldId id="320" r:id="rId26"/>
    <p:sldId id="326" r:id="rId2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0000"/>
    <a:srgbClr val="CC6600"/>
    <a:srgbClr val="996600"/>
    <a:srgbClr val="FFECAF"/>
    <a:srgbClr val="518BE1"/>
    <a:srgbClr val="B5CCF9"/>
    <a:srgbClr val="3D92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7" autoAdjust="0"/>
    <p:restoredTop sz="81583" autoAdjust="0"/>
  </p:normalViewPr>
  <p:slideViewPr>
    <p:cSldViewPr>
      <p:cViewPr>
        <p:scale>
          <a:sx n="75" d="100"/>
          <a:sy n="75" d="100"/>
        </p:scale>
        <p:origin x="-108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7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F26F19B-19DA-43CC-9B30-3634E0340C04}" type="datetimeFigureOut">
              <a:rPr lang="es-ES"/>
              <a:pPr>
                <a:defRPr/>
              </a:pPr>
              <a:t>11/05/2017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0FF8673E-DEAB-49A5-A971-2289EF22CE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57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6D6A83-BE5E-43C6-B684-6DA820C51AED}" type="slidenum">
              <a:rPr lang="es-ES" sz="1200" smtClean="0"/>
              <a:pPr eaLnBrk="1" hangingPunct="1"/>
              <a:t>1</a:t>
            </a:fld>
            <a:endParaRPr lang="es-E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8673E-DEAB-49A5-A971-2289EF22CECD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188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Protokolo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guztiek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antzeko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diseinua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dute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algoritmoetan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kolore-kode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dutela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berdea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laranja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edo</a:t>
            </a:r>
            <a:endParaRPr lang="es-E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gorria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larritasun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edo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urgentzia-mailaren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arabera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horia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Bizi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Euskarri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Aurreratua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duten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osasun-garraioetan</a:t>
            </a:r>
            <a:endParaRPr lang="es-E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egin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beharreko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jarduketen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kasuan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soilik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erabiltzen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da,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lehen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mailako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arretako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zentroetan</a:t>
            </a:r>
            <a:endParaRPr lang="es-E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ez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dauden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baliabideak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baitituzte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8673E-DEAB-49A5-A971-2289EF22CECD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337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Erakunde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Sanitario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Integratua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s-ES" baseline="0" dirty="0" smtClean="0"/>
              <a:t>OZ: </a:t>
            </a:r>
            <a:r>
              <a:rPr lang="es-ES" baseline="0" dirty="0" err="1" smtClean="0"/>
              <a:t>osasun-zentro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8673E-DEAB-49A5-A971-2289EF22CECD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711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Erakunde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Sanitario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Integratua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s-ES" baseline="0" dirty="0" smtClean="0"/>
              <a:t>OZ: </a:t>
            </a:r>
            <a:r>
              <a:rPr lang="es-ES" baseline="0" dirty="0" err="1" smtClean="0"/>
              <a:t>osasun-zentro</a:t>
            </a:r>
            <a:endParaRPr lang="es-ES" dirty="0" smtClean="0"/>
          </a:p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8673E-DEAB-49A5-A971-2289EF22CECD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711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OSI: organización</a:t>
            </a:r>
            <a:r>
              <a:rPr lang="es-ES" baseline="0" dirty="0" smtClean="0"/>
              <a:t> sanitaria integrada</a:t>
            </a:r>
          </a:p>
          <a:p>
            <a:r>
              <a:rPr lang="es-ES" baseline="0" dirty="0" smtClean="0"/>
              <a:t>CS: centro de salud </a:t>
            </a:r>
          </a:p>
          <a:p>
            <a:endParaRPr lang="es-ES" baseline="0" dirty="0" smtClean="0"/>
          </a:p>
          <a:p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Hezur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barneko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bidea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izaten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aukera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bihotz-biriketako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geldialdiaren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eta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shock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deskonpentsatuaren</a:t>
            </a:r>
            <a:endParaRPr lang="es-E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kasuan, eta hezur barneko bidea kanalizatzea gomendatzen da baldin eta minutu batean</a:t>
            </a:r>
          </a:p>
          <a:p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ez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bada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lortzen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bide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periferiko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kanalizatzea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eta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poltsa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guztietan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hezur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barneko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sarbidea</a:t>
            </a:r>
            <a:endParaRPr lang="es-E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irekitzeko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beharrezkoa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den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egongo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da,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nahitaez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PLDTak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BIG (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Injection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sistema</a:t>
            </a:r>
          </a:p>
          <a:p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proposatzen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du,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baina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sistema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batzuk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ere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baliagarri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izan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daitezke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zerbitzu-erakunde</a:t>
            </a:r>
            <a:endParaRPr lang="es-E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bakoitzak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erabaki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dezake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ala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komeni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8673E-DEAB-49A5-A971-2289EF22CECD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711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Immobilizazio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zerbikalerako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Immobilizazio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zerbikala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oso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garrantzitsua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lesio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zerbikala</a:t>
            </a:r>
            <a:endParaRPr lang="es-E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eta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garuneko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traumatismoa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izateko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susmopean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dagoen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pazientearen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lehen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azterketa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egiteko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Batzuetan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osasun-arloko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profesionalik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ez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dagoelako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ezinezkoa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izaten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eskuz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immobilizazio</a:t>
            </a:r>
            <a:endParaRPr lang="es-E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zerbikal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egokia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egitea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beraz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PLDTak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posizio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anitzeko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immobilizatzeko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lepokoak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izatea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gomendatzen</a:t>
            </a:r>
            <a:endParaRPr lang="es-E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 (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lepoko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berak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hainbat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tamaina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izaten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ditu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Beste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teknika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batzuk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egiteko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Tentsio-pneumotoraxa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ziztatzeko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izateko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aukera</a:t>
            </a:r>
            <a:endParaRPr lang="es-E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proposatzen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PLDTak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egoki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irizten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dioten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erakundeetan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eta 14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Gko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kateter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izatea</a:t>
            </a:r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gomendatzen</a:t>
            </a:r>
            <a:endParaRPr lang="es-E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du.</a:t>
            </a:r>
            <a:endParaRPr lang="es-ES" dirty="0" smtClean="0"/>
          </a:p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8673E-DEAB-49A5-A971-2289EF22CECD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711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8673E-DEAB-49A5-A971-2289EF22CECD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711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8673E-DEAB-49A5-A971-2289EF22CECD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6046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8673E-DEAB-49A5-A971-2289EF22CECD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587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8673E-DEAB-49A5-A971-2289EF22CECD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9925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Mejora del circuito de comunicación entre los centros sanitarios y la red de emergencias.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Elaboración de un protocolo de traslado pediátrico para facilitar la toma de decisiones en cuanto al tipo de transporte sanitario a solicitar. 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Actualización y estandarización de procesos asistenciales y protocolos de procedimientos y patologías, en el ámbito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prehospitalario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Difusión y actualización continua de los protocolos.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Formación y reciclaje para el personal que atiende urgencias pediátricas.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Establecimiento de indicadores que sirvan de referencia para la evaluación continua del proceso.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8673E-DEAB-49A5-A971-2289EF22CECD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0127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8673E-DEAB-49A5-A971-2289EF22CECD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804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8673E-DEAB-49A5-A971-2289EF22CECD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804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EPTa</a:t>
            </a:r>
            <a:r>
              <a:rPr lang="es-ES" dirty="0" smtClean="0"/>
              <a:t> tresna </a:t>
            </a:r>
            <a:r>
              <a:rPr lang="es-ES" dirty="0" err="1" smtClean="0"/>
              <a:t>erraza</a:t>
            </a:r>
            <a:r>
              <a:rPr lang="es-ES" dirty="0" smtClean="0"/>
              <a:t> eta </a:t>
            </a:r>
            <a:r>
              <a:rPr lang="es-ES" dirty="0" err="1" smtClean="0"/>
              <a:t>azkarra</a:t>
            </a:r>
            <a:r>
              <a:rPr lang="es-ES" dirty="0" smtClean="0"/>
              <a:t> da (30-60 </a:t>
            </a:r>
            <a:r>
              <a:rPr lang="es-ES" dirty="0" err="1" smtClean="0"/>
              <a:t>segundoan</a:t>
            </a:r>
            <a:r>
              <a:rPr lang="es-ES" dirty="0" smtClean="0"/>
              <a:t> </a:t>
            </a:r>
            <a:r>
              <a:rPr lang="es-ES" dirty="0" err="1" smtClean="0"/>
              <a:t>egiten</a:t>
            </a:r>
            <a:r>
              <a:rPr lang="es-ES" dirty="0" smtClean="0"/>
              <a:t> da), eta </a:t>
            </a:r>
            <a:r>
              <a:rPr lang="es-ES" dirty="0" err="1" smtClean="0"/>
              <a:t>pazientearen</a:t>
            </a:r>
            <a:r>
              <a:rPr lang="es-ES" dirty="0" smtClean="0"/>
              <a:t> </a:t>
            </a:r>
            <a:r>
              <a:rPr lang="es-ES" dirty="0" err="1" smtClean="0"/>
              <a:t>ebaluazioa</a:t>
            </a:r>
            <a:r>
              <a:rPr lang="es-ES" dirty="0" smtClean="0"/>
              <a:t> </a:t>
            </a:r>
            <a:r>
              <a:rPr lang="es-ES" dirty="0" err="1" smtClean="0"/>
              <a:t>ikusmenaren</a:t>
            </a:r>
            <a:endParaRPr lang="es-ES" dirty="0" smtClean="0"/>
          </a:p>
          <a:p>
            <a:r>
              <a:rPr lang="es-ES" dirty="0" smtClean="0"/>
              <a:t>eta </a:t>
            </a:r>
            <a:r>
              <a:rPr lang="es-ES" dirty="0" err="1" smtClean="0"/>
              <a:t>entzumenaren</a:t>
            </a:r>
            <a:r>
              <a:rPr lang="es-ES" dirty="0" smtClean="0"/>
              <a:t> </a:t>
            </a:r>
            <a:r>
              <a:rPr lang="es-ES" dirty="0" err="1" smtClean="0"/>
              <a:t>bidez</a:t>
            </a:r>
            <a:r>
              <a:rPr lang="es-ES" dirty="0" smtClean="0"/>
              <a:t> </a:t>
            </a:r>
            <a:r>
              <a:rPr lang="es-ES" dirty="0" err="1" smtClean="0"/>
              <a:t>egiten</a:t>
            </a:r>
            <a:r>
              <a:rPr lang="es-ES" dirty="0" smtClean="0"/>
              <a:t> da, </a:t>
            </a:r>
            <a:r>
              <a:rPr lang="es-ES" dirty="0" err="1" smtClean="0"/>
              <a:t>pazientea</a:t>
            </a:r>
            <a:r>
              <a:rPr lang="es-ES" dirty="0" smtClean="0"/>
              <a:t> </a:t>
            </a:r>
            <a:r>
              <a:rPr lang="es-ES" dirty="0" err="1" smtClean="0"/>
              <a:t>bera</a:t>
            </a:r>
            <a:r>
              <a:rPr lang="es-ES" dirty="0" smtClean="0"/>
              <a:t> </a:t>
            </a:r>
            <a:r>
              <a:rPr lang="es-ES" dirty="0" err="1" smtClean="0"/>
              <a:t>ukitu</a:t>
            </a:r>
            <a:r>
              <a:rPr lang="es-ES" dirty="0" smtClean="0"/>
              <a:t> ere </a:t>
            </a:r>
            <a:r>
              <a:rPr lang="es-ES" dirty="0" err="1" smtClean="0"/>
              <a:t>egin</a:t>
            </a:r>
            <a:r>
              <a:rPr lang="es-ES" dirty="0" smtClean="0"/>
              <a:t> </a:t>
            </a:r>
            <a:r>
              <a:rPr lang="es-ES" dirty="0" err="1" smtClean="0"/>
              <a:t>gabe</a:t>
            </a:r>
            <a:r>
              <a:rPr lang="es-ES" dirty="0" smtClean="0"/>
              <a:t>. Ez da </a:t>
            </a:r>
            <a:r>
              <a:rPr lang="es-ES" dirty="0" err="1" smtClean="0"/>
              <a:t>jarduketa</a:t>
            </a:r>
            <a:endParaRPr lang="es-ES" dirty="0" smtClean="0"/>
          </a:p>
          <a:p>
            <a:r>
              <a:rPr lang="es-ES" dirty="0" err="1" smtClean="0"/>
              <a:t>klinikorik</a:t>
            </a:r>
            <a:r>
              <a:rPr lang="es-ES" dirty="0" smtClean="0"/>
              <a:t> </a:t>
            </a:r>
            <a:r>
              <a:rPr lang="es-ES" dirty="0" err="1" smtClean="0"/>
              <a:t>egin</a:t>
            </a:r>
            <a:r>
              <a:rPr lang="es-ES" dirty="0" smtClean="0"/>
              <a:t> </a:t>
            </a:r>
            <a:r>
              <a:rPr lang="es-ES" dirty="0" err="1" smtClean="0"/>
              <a:t>behar</a:t>
            </a:r>
            <a:r>
              <a:rPr lang="es-ES" dirty="0" smtClean="0"/>
              <a:t>. </a:t>
            </a:r>
            <a:r>
              <a:rPr lang="es-ES" dirty="0" err="1" smtClean="0"/>
              <a:t>Ezegonkortasun</a:t>
            </a:r>
            <a:r>
              <a:rPr lang="es-ES" dirty="0" smtClean="0"/>
              <a:t> </a:t>
            </a:r>
            <a:r>
              <a:rPr lang="es-ES" dirty="0" err="1" smtClean="0"/>
              <a:t>klinikoan</a:t>
            </a:r>
            <a:r>
              <a:rPr lang="es-ES" dirty="0" smtClean="0"/>
              <a:t> </a:t>
            </a:r>
            <a:r>
              <a:rPr lang="es-ES" dirty="0" err="1" smtClean="0"/>
              <a:t>dauden</a:t>
            </a:r>
            <a:r>
              <a:rPr lang="es-ES" dirty="0" smtClean="0"/>
              <a:t> </a:t>
            </a:r>
            <a:r>
              <a:rPr lang="es-ES" dirty="0" err="1" smtClean="0"/>
              <a:t>pazienteak</a:t>
            </a:r>
            <a:r>
              <a:rPr lang="es-ES" dirty="0" smtClean="0"/>
              <a:t> </a:t>
            </a:r>
            <a:r>
              <a:rPr lang="es-ES" dirty="0" err="1" smtClean="0"/>
              <a:t>identifikatzea</a:t>
            </a:r>
            <a:r>
              <a:rPr lang="es-ES" dirty="0" smtClean="0"/>
              <a:t> du </a:t>
            </a:r>
            <a:r>
              <a:rPr lang="es-ES" dirty="0" err="1" smtClean="0"/>
              <a:t>helburu</a:t>
            </a:r>
            <a:r>
              <a:rPr lang="es-ES" dirty="0" smtClean="0"/>
              <a:t>, eta</a:t>
            </a:r>
          </a:p>
          <a:p>
            <a:r>
              <a:rPr lang="es-ES" dirty="0" err="1" smtClean="0"/>
              <a:t>bizi-euskarriko</a:t>
            </a:r>
            <a:r>
              <a:rPr lang="es-ES" dirty="0" smtClean="0"/>
              <a:t> </a:t>
            </a:r>
            <a:r>
              <a:rPr lang="es-ES" dirty="0" err="1" smtClean="0"/>
              <a:t>neurriak</a:t>
            </a:r>
            <a:r>
              <a:rPr lang="es-ES" dirty="0" smtClean="0"/>
              <a:t> </a:t>
            </a:r>
            <a:r>
              <a:rPr lang="es-ES" dirty="0" err="1" smtClean="0"/>
              <a:t>azkar</a:t>
            </a:r>
            <a:r>
              <a:rPr lang="es-ES" dirty="0" smtClean="0"/>
              <a:t> </a:t>
            </a:r>
            <a:r>
              <a:rPr lang="es-ES" dirty="0" err="1" smtClean="0"/>
              <a:t>hartzeko</a:t>
            </a:r>
            <a:r>
              <a:rPr lang="es-ES" dirty="0" smtClean="0"/>
              <a:t> </a:t>
            </a:r>
            <a:r>
              <a:rPr lang="es-ES" dirty="0" err="1" smtClean="0"/>
              <a:t>aukera</a:t>
            </a:r>
            <a:r>
              <a:rPr lang="es-ES" dirty="0" smtClean="0"/>
              <a:t> </a:t>
            </a:r>
            <a:r>
              <a:rPr lang="es-ES" dirty="0" err="1" smtClean="0"/>
              <a:t>ematen</a:t>
            </a:r>
            <a:r>
              <a:rPr lang="es-ES" dirty="0" smtClean="0"/>
              <a:t> du.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8673E-DEAB-49A5-A971-2289EF22CECD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231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8673E-DEAB-49A5-A971-2289EF22CECD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3872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8673E-DEAB-49A5-A971-2289EF22CECD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6792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8673E-DEAB-49A5-A971-2289EF22CECD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49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" y="5367339"/>
            <a:ext cx="9136063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5"/>
          </a:xfrm>
        </p:spPr>
        <p:txBody>
          <a:bodyPr/>
          <a:lstStyle>
            <a:lvl1pPr>
              <a:defRPr lang="es-ES" sz="44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5569" y="3789040"/>
            <a:ext cx="6400800" cy="1296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400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 sz="36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5B54B-F40E-4440-9BFD-8345DD8E37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484784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1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2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</a:t>
            </a:r>
            <a:r>
              <a:rPr lang="es-ES" dirty="0" smtClean="0">
                <a:latin typeface="Arial Unicode MS" pitchFamily="34" charset="-128"/>
              </a:rPr>
              <a:t>3</a:t>
            </a:r>
            <a:endParaRPr lang="es-ES" dirty="0">
              <a:latin typeface="Arial Unicode MS" pitchFamily="34" charset="-128"/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4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5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6</a:t>
            </a: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64790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 userDrawn="1"/>
        </p:nvSpPr>
        <p:spPr bwMode="auto">
          <a:xfrm>
            <a:off x="536974" y="1484784"/>
            <a:ext cx="806747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>
                  <a:lumMod val="50000"/>
                </a:schemeClr>
              </a:buClr>
              <a:buFontTx/>
              <a:buChar char="•"/>
              <a:defRPr/>
            </a:pPr>
            <a:r>
              <a:rPr lang="es-ES" sz="3200" dirty="0" smtClean="0">
                <a:solidFill>
                  <a:srgbClr val="000000"/>
                </a:solidFill>
                <a:latin typeface="Arial Unicode MS" pitchFamily="34" charset="-128"/>
              </a:rPr>
              <a:t>Haga clic para modificar el estilo de texto del patrón</a:t>
            </a:r>
          </a:p>
          <a:p>
            <a:pPr lvl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–"/>
              <a:defRPr/>
            </a:pPr>
            <a:r>
              <a:rPr lang="es-ES" sz="2800" dirty="0" smtClean="0">
                <a:solidFill>
                  <a:srgbClr val="000000"/>
                </a:solidFill>
                <a:latin typeface="Arial Unicode MS" pitchFamily="34" charset="-128"/>
              </a:rPr>
              <a:t>Segundo nivel</a:t>
            </a:r>
          </a:p>
          <a:p>
            <a:pPr lvl="2">
              <a:spcBef>
                <a:spcPct val="20000"/>
              </a:spcBef>
              <a:buClr>
                <a:schemeClr val="tx2">
                  <a:lumMod val="50000"/>
                </a:schemeClr>
              </a:buClr>
              <a:buFontTx/>
              <a:buChar char="•"/>
              <a:defRPr/>
            </a:pPr>
            <a:r>
              <a:rPr lang="es-ES" dirty="0" smtClean="0">
                <a:solidFill>
                  <a:srgbClr val="000000"/>
                </a:solidFill>
                <a:latin typeface="Arial Unicode MS" pitchFamily="34" charset="-128"/>
              </a:rPr>
              <a:t>Tercer nivel</a:t>
            </a:r>
          </a:p>
          <a:p>
            <a:pPr lvl="3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–"/>
              <a:defRPr/>
            </a:pPr>
            <a:r>
              <a:rPr lang="es-ES" sz="2000" dirty="0" smtClean="0">
                <a:solidFill>
                  <a:srgbClr val="000000"/>
                </a:solidFill>
                <a:latin typeface="Arial Unicode MS" pitchFamily="34" charset="-128"/>
              </a:rPr>
              <a:t>Cuarto nivel</a:t>
            </a:r>
          </a:p>
          <a:p>
            <a:pPr lvl="4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»"/>
              <a:defRPr/>
            </a:pPr>
            <a:r>
              <a:rPr lang="es-ES" sz="2000" dirty="0" smtClean="0">
                <a:solidFill>
                  <a:srgbClr val="000000"/>
                </a:solidFill>
                <a:latin typeface="Arial Unicode MS" pitchFamily="34" charset="-128"/>
              </a:rPr>
              <a:t>Quinto nivel</a:t>
            </a:r>
          </a:p>
        </p:txBody>
      </p:sp>
      <p:sp>
        <p:nvSpPr>
          <p:cNvPr id="3" name="1 Título"/>
          <p:cNvSpPr txBox="1">
            <a:spLocks/>
          </p:cNvSpPr>
          <p:nvPr userDrawn="1"/>
        </p:nvSpPr>
        <p:spPr bwMode="auto">
          <a:xfrm>
            <a:off x="684213" y="26064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4000" dirty="0" smtClean="0">
                <a:solidFill>
                  <a:schemeClr val="tx2"/>
                </a:solidFill>
                <a:latin typeface="Arial Black" pitchFamily="34" charset="0"/>
              </a:rPr>
              <a:t>Haga clic para modificar el estilo de título del patrón</a:t>
            </a:r>
          </a:p>
        </p:txBody>
      </p:sp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" y="5367339"/>
            <a:ext cx="9136063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37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 userDrawn="1"/>
        </p:nvSpPr>
        <p:spPr bwMode="auto">
          <a:xfrm>
            <a:off x="1331915" y="333375"/>
            <a:ext cx="7129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4400" dirty="0" smtClean="0">
                <a:solidFill>
                  <a:schemeClr val="tx2"/>
                </a:solidFill>
                <a:latin typeface="Arial Black" pitchFamily="34" charset="0"/>
              </a:rPr>
              <a:t>Ideas clave</a:t>
            </a:r>
          </a:p>
        </p:txBody>
      </p:sp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" y="5367339"/>
            <a:ext cx="9136063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" y="20640"/>
            <a:ext cx="1035051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contenido"/>
          <p:cNvSpPr txBox="1">
            <a:spLocks/>
          </p:cNvSpPr>
          <p:nvPr userDrawn="1"/>
        </p:nvSpPr>
        <p:spPr bwMode="auto">
          <a:xfrm>
            <a:off x="536974" y="1484784"/>
            <a:ext cx="806747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s-ES" sz="3200" dirty="0" smtClean="0">
                <a:solidFill>
                  <a:srgbClr val="000000"/>
                </a:solidFill>
                <a:latin typeface="Arial Unicode MS" pitchFamily="34" charset="-128"/>
              </a:rPr>
              <a:t>Idea clave</a:t>
            </a:r>
            <a:r>
              <a:rPr lang="es-ES" sz="3200" baseline="0" dirty="0" smtClean="0">
                <a:solidFill>
                  <a:srgbClr val="000000"/>
                </a:solidFill>
                <a:latin typeface="Arial Unicode MS" pitchFamily="34" charset="-128"/>
              </a:rPr>
              <a:t> 1</a:t>
            </a:r>
          </a:p>
          <a:p>
            <a:pPr marL="457200" indent="-457200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s-ES" sz="3200" baseline="0" dirty="0" smtClean="0">
                <a:solidFill>
                  <a:srgbClr val="000000"/>
                </a:solidFill>
                <a:latin typeface="Arial Unicode MS" pitchFamily="34" charset="-128"/>
              </a:rPr>
              <a:t>Idea clave 2</a:t>
            </a:r>
          </a:p>
        </p:txBody>
      </p:sp>
    </p:spTree>
    <p:extLst>
      <p:ext uri="{BB962C8B-B14F-4D97-AF65-F5344CB8AC3E}">
        <p14:creationId xmlns:p14="http://schemas.microsoft.com/office/powerpoint/2010/main" val="397126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52FD-2590-418F-B853-56C0691D2CA8}" type="datetimeFigureOut">
              <a:rPr lang="es-ES"/>
              <a:pPr>
                <a:defRPr/>
              </a:pPr>
              <a:t>11/05/2017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D1966-7F7B-4234-99CE-166EF6C5EC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35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B1711-CBEC-4B81-BBD0-B11A6F678385}" type="datetimeFigureOut">
              <a:rPr lang="es-ES"/>
              <a:pPr>
                <a:defRPr/>
              </a:pPr>
              <a:t>11/05/2017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0F827-DEC1-4D10-9BEA-49F4941E46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43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5613" y="188640"/>
            <a:ext cx="8229600" cy="1143000"/>
          </a:xfrm>
        </p:spPr>
        <p:txBody>
          <a:bodyPr/>
          <a:lstStyle>
            <a:lvl1pPr>
              <a:defRPr lang="es-ES" sz="40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9" name="8 CuadroTexto"/>
          <p:cNvSpPr txBox="1"/>
          <p:nvPr userDrawn="1"/>
        </p:nvSpPr>
        <p:spPr>
          <a:xfrm>
            <a:off x="611560" y="1484786"/>
            <a:ext cx="79208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S" sz="3200" kern="1200" baseline="0" dirty="0" smtClean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rPr>
              <a:t>Viñeta 1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S" sz="3200" kern="1200" baseline="0" dirty="0" smtClean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rPr>
              <a:t>Viñeta 2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76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8551" y="404664"/>
            <a:ext cx="8229600" cy="1143000"/>
          </a:xfrm>
        </p:spPr>
        <p:txBody>
          <a:bodyPr/>
          <a:lstStyle>
            <a:lvl1pPr>
              <a:defRPr lang="es-ES" sz="40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5611640" y="2251325"/>
            <a:ext cx="3168651" cy="3065463"/>
            <a:chOff x="3035" y="1570"/>
            <a:chExt cx="2204" cy="2158"/>
          </a:xfrm>
        </p:grpSpPr>
        <p:pic>
          <p:nvPicPr>
            <p:cNvPr id="5" name="Picture 8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0"/>
            <a:stretch>
              <a:fillRect/>
            </a:stretch>
          </p:blipFill>
          <p:spPr bwMode="auto">
            <a:xfrm>
              <a:off x="3035" y="1933"/>
              <a:ext cx="2126" cy="1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3107" y="1570"/>
              <a:ext cx="2132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b="1" i="1" smtClean="0">
                  <a:latin typeface="Verdana" pitchFamily="34" charset="0"/>
                </a:rPr>
                <a:t>Eskerrik asko!!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59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 sz="36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5B54B-F40E-4440-9BFD-8345DD8E37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484785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1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2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</a:t>
            </a:r>
            <a:r>
              <a:rPr lang="es-ES" dirty="0" smtClean="0">
                <a:latin typeface="Arial Unicode MS" pitchFamily="34" charset="-128"/>
              </a:rPr>
              <a:t>3</a:t>
            </a:r>
            <a:endParaRPr lang="es-ES" dirty="0">
              <a:latin typeface="Arial Unicode MS" pitchFamily="34" charset="-128"/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4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5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6</a:t>
            </a: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27511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" y="5367339"/>
            <a:ext cx="9136063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" y="20640"/>
            <a:ext cx="1035051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259634" y="215443"/>
            <a:ext cx="7540327" cy="1066130"/>
          </a:xfrm>
        </p:spPr>
        <p:txBody>
          <a:bodyPr/>
          <a:lstStyle>
            <a:lvl1pPr>
              <a:defRPr lang="es-ES" sz="36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 hasCustomPrompt="1"/>
          </p:nvPr>
        </p:nvSpPr>
        <p:spPr bwMode="auto">
          <a:xfrm>
            <a:off x="755576" y="1501899"/>
            <a:ext cx="792088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Font typeface="Wingdings" pitchFamily="2" charset="2"/>
              <a:buChar char="ü"/>
              <a:defRPr baseline="0"/>
            </a:lvl1pPr>
          </a:lstStyle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 err="1" smtClean="0">
                <a:latin typeface="Arial Unicode MS" pitchFamily="34" charset="-128"/>
              </a:rPr>
              <a:t>Ideia</a:t>
            </a:r>
            <a:r>
              <a:rPr lang="es-ES" dirty="0" smtClean="0">
                <a:latin typeface="Arial Unicode MS" pitchFamily="34" charset="-128"/>
              </a:rPr>
              <a:t> </a:t>
            </a:r>
            <a:r>
              <a:rPr lang="es-ES" dirty="0" err="1" smtClean="0">
                <a:latin typeface="Arial Unicode MS" pitchFamily="34" charset="-128"/>
              </a:rPr>
              <a:t>nagusia</a:t>
            </a:r>
            <a:r>
              <a:rPr lang="es-ES" dirty="0" smtClean="0">
                <a:latin typeface="Arial Unicode MS" pitchFamily="34" charset="-128"/>
              </a:rPr>
              <a:t> </a:t>
            </a:r>
            <a:r>
              <a:rPr lang="es-ES" dirty="0">
                <a:latin typeface="Arial Unicode MS" pitchFamily="34" charset="-128"/>
              </a:rPr>
              <a:t>1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2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</a:t>
            </a:r>
            <a:r>
              <a:rPr lang="es-ES" dirty="0" smtClean="0">
                <a:latin typeface="Arial Unicode MS" pitchFamily="34" charset="-128"/>
              </a:rPr>
              <a:t>3</a:t>
            </a:r>
            <a:endParaRPr lang="es-ES" dirty="0">
              <a:latin typeface="Arial Unicode MS" pitchFamily="34" charset="-128"/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4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5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6</a:t>
            </a: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80322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Titulo de estilo de diapositiva</a:t>
            </a:r>
          </a:p>
        </p:txBody>
      </p:sp>
      <p:pic>
        <p:nvPicPr>
          <p:cNvPr id="1027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" y="5367339"/>
            <a:ext cx="9136063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9" r:id="rId4"/>
    <p:sldLayoutId id="2147483880" r:id="rId5"/>
    <p:sldLayoutId id="2147483885" r:id="rId6"/>
    <p:sldLayoutId id="2147483887" r:id="rId7"/>
    <p:sldLayoutId id="2147483889" r:id="rId8"/>
    <p:sldLayoutId id="2147483890" r:id="rId9"/>
    <p:sldLayoutId id="214748389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s-ES" sz="4400" kern="1200" dirty="0" smtClean="0">
          <a:solidFill>
            <a:schemeClr val="tx2"/>
          </a:solidFill>
          <a:latin typeface="Arial Black" pitchFamily="34" charset="0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akidetza.eus/sites/Intranet/es/referencia-documental/Documentos%20compartidos/USO%20de%20FORMULARIOS%20COMPARTIDOS%20entre%20Osabide%20GLOBAL%20Y%20Osabide%20AP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akidetza.eus/sites/Intranet/es/referencia-documental/Documentos%20compartidos/USO%20de%20FORMULARIOS%20COMPARTIDOS%20entre%20Osabide%20GLOBAL%20Y%20Osabide%20AP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sagune.osakidetza.eus/423/Documentos%20de%20Grupo/Forms/AllItems.asp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dropbox.com/sh/2d6yo8mn4eh1blj/AADJpdHHBPSGW_AX5fOa9UvVa?dl=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sagune.osakidetza.eus/423/Documentos%20de%20Grupo/GIDEP_10_Material%20del%20carro%20de%20urgencias%20en%20AP_2017.02.27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hyperlink" Target="https://osagune.osakidetza.eus/423/Documentos%20de%20Grupo/Forms/AllItems.asp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2.xml"/><Relationship Id="rId7" Type="http://schemas.openxmlformats.org/officeDocument/2006/relationships/hyperlink" Target="http://www.osakidetza.euskadi.eus/contenidos/informacion/cevime_infac_2017/eu_def/adjuntos/INFAC%2025%20Lib%202%20zk_pediatriako%20protokoloak.pdf" TargetMode="Externa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39751" y="1196975"/>
            <a:ext cx="7772400" cy="2303463"/>
          </a:xfrm>
        </p:spPr>
        <p:txBody>
          <a:bodyPr/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/>
              <a:t>PEDIATRIAKO LARRIALDIAK:</a:t>
            </a:r>
            <a:br>
              <a:rPr lang="es-ES_tradnl" dirty="0"/>
            </a:br>
            <a:r>
              <a:rPr lang="es-ES_tradnl" dirty="0"/>
              <a:t>OSPITALERATU AURREKO</a:t>
            </a:r>
            <a:br>
              <a:rPr lang="es-ES_tradnl" dirty="0"/>
            </a:br>
            <a:r>
              <a:rPr lang="es-ES_tradnl" dirty="0"/>
              <a:t>ARRETA-PROTOKOLOAK</a:t>
            </a:r>
            <a:r>
              <a:rPr lang="es-ES_tradnl" sz="3600" dirty="0" smtClean="0">
                <a:solidFill>
                  <a:schemeClr val="tx2"/>
                </a:solidFill>
              </a:rPr>
              <a:t/>
            </a:r>
            <a:br>
              <a:rPr lang="es-ES_tradnl" sz="3600" dirty="0" smtClean="0">
                <a:solidFill>
                  <a:schemeClr val="tx2"/>
                </a:solidFill>
              </a:rPr>
            </a:br>
            <a:r>
              <a:rPr lang="es-ES_tradnl" sz="3600" dirty="0" smtClean="0">
                <a:solidFill>
                  <a:schemeClr val="tx2"/>
                </a:solidFill>
              </a:rPr>
              <a:t/>
            </a:r>
            <a:br>
              <a:rPr lang="es-ES_tradnl" sz="3600" dirty="0" smtClean="0">
                <a:solidFill>
                  <a:schemeClr val="tx2"/>
                </a:solidFill>
              </a:rPr>
            </a:br>
            <a:r>
              <a:rPr lang="es-ES_tradnl" dirty="0" smtClean="0"/>
              <a:t>25 </a:t>
            </a:r>
            <a:r>
              <a:rPr lang="es-ES_tradnl" dirty="0" err="1"/>
              <a:t>Lib</a:t>
            </a:r>
            <a:r>
              <a:rPr lang="es-ES_tradnl" dirty="0"/>
              <a:t>, </a:t>
            </a:r>
            <a:r>
              <a:rPr lang="es-ES_tradnl" dirty="0" smtClean="0"/>
              <a:t>2 </a:t>
            </a:r>
            <a:r>
              <a:rPr lang="es-ES_tradnl" dirty="0" err="1" smtClean="0"/>
              <a:t>Zk</a:t>
            </a:r>
            <a:r>
              <a:rPr lang="es-ES_tradnl" dirty="0"/>
              <a:t>. </a:t>
            </a:r>
            <a:r>
              <a:rPr lang="es-ES_tradnl" dirty="0" smtClean="0"/>
              <a:t>2017</a:t>
            </a:r>
            <a:r>
              <a:rPr lang="es-ES_tradnl" dirty="0"/>
              <a:t/>
            </a:r>
            <a:br>
              <a:rPr lang="es-ES_tradnl" dirty="0"/>
            </a:br>
            <a:endParaRPr lang="es-ES" dirty="0" smtClean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712968" cy="1143000"/>
          </a:xfrm>
        </p:spPr>
        <p:txBody>
          <a:bodyPr/>
          <a:lstStyle/>
          <a:p>
            <a:r>
              <a:rPr lang="it-IT" dirty="0"/>
              <a:t>EBALUAZIO PEDIATRIKOAREN TRIANGELUA (EPT) (</a:t>
            </a:r>
            <a:r>
              <a:rPr lang="it-IT" dirty="0" smtClean="0"/>
              <a:t>III)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4008" y="1484784"/>
            <a:ext cx="8374632" cy="393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ERIZAINTZAKO </a:t>
            </a:r>
            <a:r>
              <a:rPr lang="es-ES" dirty="0" smtClean="0"/>
              <a:t>TRIAJEA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484785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400" dirty="0" err="1"/>
              <a:t>Pediatriako</a:t>
            </a:r>
            <a:r>
              <a:rPr lang="es-ES" sz="2400" dirty="0"/>
              <a:t> </a:t>
            </a:r>
            <a:r>
              <a:rPr lang="es-ES" sz="2400" dirty="0" err="1"/>
              <a:t>larrialdien</a:t>
            </a:r>
            <a:r>
              <a:rPr lang="es-ES" sz="2400" dirty="0"/>
              <a:t> </a:t>
            </a:r>
            <a:r>
              <a:rPr lang="es-ES" sz="2400" dirty="0" err="1"/>
              <a:t>eskaria</a:t>
            </a:r>
            <a:r>
              <a:rPr lang="es-ES" sz="2400" dirty="0"/>
              <a:t> </a:t>
            </a:r>
            <a:r>
              <a:rPr lang="es-ES" sz="2400" dirty="0" err="1"/>
              <a:t>areagotzen</a:t>
            </a:r>
            <a:r>
              <a:rPr lang="es-ES" sz="2400" dirty="0"/>
              <a:t> </a:t>
            </a:r>
            <a:r>
              <a:rPr lang="es-ES" sz="2400" dirty="0" err="1"/>
              <a:t>ari</a:t>
            </a:r>
            <a:r>
              <a:rPr lang="es-ES" sz="2400" dirty="0"/>
              <a:t> da </a:t>
            </a:r>
            <a:r>
              <a:rPr lang="es-ES" sz="2400" dirty="0" err="1" smtClean="0"/>
              <a:t>arian-arian</a:t>
            </a:r>
            <a:r>
              <a:rPr lang="es-ES" sz="2400" dirty="0" smtClean="0"/>
              <a:t>; </a:t>
            </a:r>
            <a:r>
              <a:rPr lang="es-ES" sz="2400" dirty="0" err="1"/>
              <a:t>horregatik</a:t>
            </a:r>
            <a:r>
              <a:rPr lang="es-ES" sz="2400" dirty="0"/>
              <a:t>, </a:t>
            </a:r>
            <a:r>
              <a:rPr lang="es-ES" sz="2400" dirty="0" err="1"/>
              <a:t>pazienteen</a:t>
            </a:r>
            <a:r>
              <a:rPr lang="es-ES" sz="2400" dirty="0"/>
              <a:t> </a:t>
            </a:r>
            <a:r>
              <a:rPr lang="es-ES" sz="2400" dirty="0" err="1" smtClean="0"/>
              <a:t>fluxuaren</a:t>
            </a:r>
            <a:r>
              <a:rPr lang="es-ES" sz="2400" dirty="0" smtClean="0"/>
              <a:t> </a:t>
            </a:r>
            <a:r>
              <a:rPr lang="es-ES" sz="2400" dirty="0" err="1" smtClean="0"/>
              <a:t>handitze</a:t>
            </a:r>
            <a:r>
              <a:rPr lang="es-ES" sz="2400" dirty="0" smtClean="0"/>
              <a:t> </a:t>
            </a:r>
            <a:r>
              <a:rPr lang="es-ES" sz="2400" dirty="0" err="1"/>
              <a:t>hori</a:t>
            </a:r>
            <a:r>
              <a:rPr lang="es-ES" sz="2400" dirty="0"/>
              <a:t> </a:t>
            </a:r>
            <a:r>
              <a:rPr lang="es-ES" sz="2400" dirty="0" err="1"/>
              <a:t>eraginkortasunez</a:t>
            </a:r>
            <a:r>
              <a:rPr lang="es-ES" sz="2400" dirty="0"/>
              <a:t> </a:t>
            </a:r>
            <a:r>
              <a:rPr lang="es-ES" sz="2400" dirty="0" err="1"/>
              <a:t>kudeatzeko</a:t>
            </a:r>
            <a:r>
              <a:rPr lang="es-ES" sz="2400" dirty="0"/>
              <a:t> </a:t>
            </a:r>
            <a:r>
              <a:rPr lang="es-ES" sz="2400" dirty="0" err="1"/>
              <a:t>estrategiak</a:t>
            </a:r>
            <a:r>
              <a:rPr lang="es-ES" sz="2400" dirty="0"/>
              <a:t> </a:t>
            </a:r>
            <a:r>
              <a:rPr lang="es-ES" sz="2400" dirty="0" err="1"/>
              <a:t>garatu</a:t>
            </a:r>
            <a:r>
              <a:rPr lang="es-ES" sz="2400" dirty="0"/>
              <a:t> </a:t>
            </a:r>
            <a:r>
              <a:rPr lang="es-ES" sz="2400" dirty="0" err="1"/>
              <a:t>dira</a:t>
            </a:r>
            <a:r>
              <a:rPr lang="es-ES" sz="2400" dirty="0"/>
              <a:t>. </a:t>
            </a:r>
            <a:r>
              <a:rPr lang="es-ES" sz="2400" dirty="0" err="1"/>
              <a:t>Erronketako</a:t>
            </a:r>
            <a:r>
              <a:rPr lang="es-ES" sz="2400" dirty="0"/>
              <a:t> </a:t>
            </a:r>
            <a:r>
              <a:rPr lang="es-ES" sz="2400" dirty="0" err="1"/>
              <a:t>bat</a:t>
            </a:r>
            <a:r>
              <a:rPr lang="es-ES" sz="2400" dirty="0"/>
              <a:t> </a:t>
            </a:r>
            <a:r>
              <a:rPr lang="es-ES" sz="2400" dirty="0" err="1"/>
              <a:t>zera</a:t>
            </a:r>
            <a:r>
              <a:rPr lang="es-ES" sz="2400" dirty="0"/>
              <a:t> </a:t>
            </a:r>
            <a:r>
              <a:rPr lang="es-ES" sz="2400" dirty="0" smtClean="0"/>
              <a:t>da, </a:t>
            </a:r>
            <a:r>
              <a:rPr lang="es-ES" sz="2400" dirty="0" err="1" smtClean="0"/>
              <a:t>masifikazioaren</a:t>
            </a:r>
            <a:r>
              <a:rPr lang="es-ES" sz="2400" dirty="0" smtClean="0"/>
              <a:t> </a:t>
            </a:r>
            <a:r>
              <a:rPr lang="es-ES" sz="2400" dirty="0" err="1"/>
              <a:t>ondorioz</a:t>
            </a:r>
            <a:r>
              <a:rPr lang="es-ES" sz="2400" dirty="0"/>
              <a:t> </a:t>
            </a:r>
            <a:r>
              <a:rPr lang="es-ES" sz="2400" dirty="0" err="1"/>
              <a:t>larritasun</a:t>
            </a:r>
            <a:r>
              <a:rPr lang="es-ES" sz="2400" dirty="0"/>
              <a:t> </a:t>
            </a:r>
            <a:r>
              <a:rPr lang="es-ES" sz="2400" dirty="0" err="1"/>
              <a:t>potentzialeko</a:t>
            </a:r>
            <a:r>
              <a:rPr lang="es-ES" sz="2400" dirty="0"/>
              <a:t> </a:t>
            </a:r>
            <a:r>
              <a:rPr lang="es-ES" sz="2400" dirty="0" err="1"/>
              <a:t>prozesua</a:t>
            </a:r>
            <a:r>
              <a:rPr lang="es-ES" sz="2400" dirty="0"/>
              <a:t> </a:t>
            </a:r>
            <a:r>
              <a:rPr lang="es-ES" sz="2400" dirty="0" err="1"/>
              <a:t>duen</a:t>
            </a:r>
            <a:r>
              <a:rPr lang="es-ES" sz="2400" dirty="0"/>
              <a:t> </a:t>
            </a:r>
            <a:r>
              <a:rPr lang="es-ES" sz="2400" dirty="0" err="1"/>
              <a:t>haurraren</a:t>
            </a:r>
            <a:r>
              <a:rPr lang="es-ES" sz="2400" dirty="0"/>
              <a:t> </a:t>
            </a:r>
            <a:r>
              <a:rPr lang="es-ES" sz="2400" dirty="0" err="1"/>
              <a:t>asistentzia</a:t>
            </a:r>
            <a:r>
              <a:rPr lang="es-ES" sz="2400" dirty="0"/>
              <a:t> </a:t>
            </a:r>
            <a:r>
              <a:rPr lang="es-ES" sz="2400" dirty="0" err="1"/>
              <a:t>ez</a:t>
            </a:r>
            <a:r>
              <a:rPr lang="es-ES" sz="2400" dirty="0"/>
              <a:t> </a:t>
            </a:r>
            <a:r>
              <a:rPr lang="es-ES" sz="2400" dirty="0" err="1"/>
              <a:t>berandutzea</a:t>
            </a:r>
            <a:r>
              <a:rPr lang="es-ES" sz="2400" dirty="0"/>
              <a:t>.</a:t>
            </a:r>
          </a:p>
          <a:p>
            <a:r>
              <a:rPr lang="es-ES" sz="2400" dirty="0" err="1" smtClean="0"/>
              <a:t>Sailkapen-sistemek</a:t>
            </a:r>
            <a:r>
              <a:rPr lang="es-ES" sz="2400" dirty="0"/>
              <a:t>, </a:t>
            </a:r>
            <a:r>
              <a:rPr lang="es-ES" sz="2400" dirty="0" err="1"/>
              <a:t>pazienteak</a:t>
            </a:r>
            <a:r>
              <a:rPr lang="es-ES" sz="2400" dirty="0"/>
              <a:t> </a:t>
            </a:r>
            <a:r>
              <a:rPr lang="es-ES" sz="2400" dirty="0" err="1"/>
              <a:t>iritsi</a:t>
            </a:r>
            <a:r>
              <a:rPr lang="es-ES" sz="2400" dirty="0"/>
              <a:t> </a:t>
            </a:r>
            <a:r>
              <a:rPr lang="es-ES" sz="2400" dirty="0" err="1"/>
              <a:t>ahala</a:t>
            </a:r>
            <a:r>
              <a:rPr lang="es-ES" sz="2400" dirty="0"/>
              <a:t> </a:t>
            </a:r>
            <a:r>
              <a:rPr lang="es-ES" sz="2400" dirty="0" err="1"/>
              <a:t>erraz</a:t>
            </a:r>
            <a:r>
              <a:rPr lang="es-ES" sz="2400" dirty="0"/>
              <a:t> eta </a:t>
            </a:r>
            <a:r>
              <a:rPr lang="es-ES" sz="2400" dirty="0" err="1" smtClean="0"/>
              <a:t>modu</a:t>
            </a:r>
            <a:r>
              <a:rPr lang="es-ES" sz="2400" dirty="0" smtClean="0"/>
              <a:t> </a:t>
            </a:r>
            <a:r>
              <a:rPr lang="es-ES" sz="2400" dirty="0" err="1" smtClean="0"/>
              <a:t>sinplean</a:t>
            </a:r>
            <a:r>
              <a:rPr lang="es-ES" sz="2400" dirty="0" smtClean="0"/>
              <a:t> </a:t>
            </a:r>
            <a:r>
              <a:rPr lang="es-ES" sz="2400" dirty="0" err="1"/>
              <a:t>sailkatzeko</a:t>
            </a:r>
            <a:r>
              <a:rPr lang="es-ES" sz="2400" dirty="0"/>
              <a:t> </a:t>
            </a:r>
            <a:r>
              <a:rPr lang="es-ES" sz="2400" dirty="0" err="1"/>
              <a:t>aukera</a:t>
            </a:r>
            <a:r>
              <a:rPr lang="es-ES" sz="2400" dirty="0"/>
              <a:t> </a:t>
            </a:r>
            <a:r>
              <a:rPr lang="es-ES" sz="2400" dirty="0" err="1"/>
              <a:t>ematen</a:t>
            </a:r>
            <a:r>
              <a:rPr lang="es-ES" sz="2400" dirty="0"/>
              <a:t> </a:t>
            </a:r>
            <a:r>
              <a:rPr lang="es-ES" sz="2400" dirty="0" err="1" smtClean="0"/>
              <a:t>dute</a:t>
            </a:r>
            <a:r>
              <a:rPr lang="es-ES" sz="2400" dirty="0" smtClean="0"/>
              <a:t>, </a:t>
            </a:r>
            <a:r>
              <a:rPr lang="es-ES" sz="2400" dirty="0" err="1"/>
              <a:t>larritasunaren</a:t>
            </a:r>
            <a:r>
              <a:rPr lang="es-ES" sz="2400" dirty="0"/>
              <a:t> </a:t>
            </a:r>
            <a:r>
              <a:rPr lang="es-ES" sz="2400" dirty="0" err="1"/>
              <a:t>arabera</a:t>
            </a:r>
            <a:r>
              <a:rPr lang="es-ES" sz="2400" dirty="0"/>
              <a:t>, eta </a:t>
            </a:r>
            <a:r>
              <a:rPr lang="es-ES" sz="2400" dirty="0" err="1" smtClean="0"/>
              <a:t>horiei</a:t>
            </a:r>
            <a:r>
              <a:rPr lang="es-ES" sz="2400" dirty="0" smtClean="0"/>
              <a:t> </a:t>
            </a:r>
            <a:r>
              <a:rPr lang="es-ES" sz="2400" dirty="0"/>
              <a:t>esker </a:t>
            </a:r>
            <a:r>
              <a:rPr lang="es-ES" sz="2400" dirty="0" err="1" smtClean="0"/>
              <a:t>asistentzia</a:t>
            </a:r>
            <a:r>
              <a:rPr lang="es-ES" sz="2400" dirty="0" smtClean="0"/>
              <a:t> </a:t>
            </a:r>
            <a:r>
              <a:rPr lang="es-ES" sz="2400" dirty="0" err="1" smtClean="0"/>
              <a:t>modu</a:t>
            </a:r>
            <a:r>
              <a:rPr lang="es-ES" sz="2400" dirty="0" smtClean="0"/>
              <a:t> </a:t>
            </a:r>
            <a:r>
              <a:rPr lang="es-ES" sz="2400" dirty="0" err="1"/>
              <a:t>eraginkorrean</a:t>
            </a:r>
            <a:r>
              <a:rPr lang="es-ES" sz="2400" dirty="0"/>
              <a:t> </a:t>
            </a:r>
            <a:r>
              <a:rPr lang="es-ES" sz="2400" dirty="0" err="1"/>
              <a:t>antolatu</a:t>
            </a:r>
            <a:r>
              <a:rPr lang="es-ES" sz="2400" dirty="0"/>
              <a:t> eta </a:t>
            </a:r>
            <a:r>
              <a:rPr lang="es-ES" sz="2400" dirty="0" err="1"/>
              <a:t>kudeatu</a:t>
            </a:r>
            <a:r>
              <a:rPr lang="es-ES" sz="2400" dirty="0"/>
              <a:t> </a:t>
            </a:r>
            <a:r>
              <a:rPr lang="es-ES" sz="2400" dirty="0" err="1"/>
              <a:t>daiteke</a:t>
            </a:r>
            <a:r>
              <a:rPr lang="es-E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96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es-ES" dirty="0"/>
              <a:t>ERIZAINTZAKO </a:t>
            </a:r>
            <a:r>
              <a:rPr lang="es-ES" dirty="0" smtClean="0"/>
              <a:t>TRIAJEA (</a:t>
            </a:r>
            <a:r>
              <a:rPr lang="es-ES" dirty="0"/>
              <a:t>II</a:t>
            </a:r>
            <a:r>
              <a:rPr lang="es-ES" dirty="0" smtClean="0"/>
              <a:t>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539552" y="1052736"/>
            <a:ext cx="813690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s-ES" sz="2400" b="1" u="sng" dirty="0" err="1"/>
              <a:t>Lehen</a:t>
            </a:r>
            <a:r>
              <a:rPr lang="es-ES" sz="2400" b="1" u="sng" dirty="0"/>
              <a:t> </a:t>
            </a:r>
            <a:r>
              <a:rPr lang="es-ES" sz="2400" b="1" u="sng" dirty="0" err="1"/>
              <a:t>mailako</a:t>
            </a:r>
            <a:r>
              <a:rPr lang="es-ES" sz="2400" b="1" u="sng" dirty="0"/>
              <a:t> </a:t>
            </a:r>
            <a:r>
              <a:rPr lang="es-ES" sz="2400" b="1" u="sng" dirty="0" err="1"/>
              <a:t>arretan</a:t>
            </a:r>
            <a:r>
              <a:rPr lang="es-ES" sz="2400" b="1" u="sng" dirty="0"/>
              <a:t>, </a:t>
            </a:r>
            <a:r>
              <a:rPr lang="es-ES" sz="2400" dirty="0" err="1" smtClean="0"/>
              <a:t>atzerapenik</a:t>
            </a:r>
            <a:r>
              <a:rPr lang="es-ES" sz="2400" dirty="0" smtClean="0"/>
              <a:t>  </a:t>
            </a:r>
            <a:r>
              <a:rPr lang="es-ES" sz="2400" dirty="0" err="1" smtClean="0"/>
              <a:t>gabe</a:t>
            </a:r>
            <a:r>
              <a:rPr lang="es-ES" sz="2400" dirty="0" smtClean="0"/>
              <a:t> </a:t>
            </a:r>
            <a:r>
              <a:rPr lang="es-ES" sz="2400" dirty="0" err="1"/>
              <a:t>artatu</a:t>
            </a:r>
            <a:r>
              <a:rPr lang="es-ES" sz="2400" dirty="0"/>
              <a:t> </a:t>
            </a:r>
            <a:r>
              <a:rPr lang="es-ES" sz="2400" dirty="0" err="1"/>
              <a:t>beharreko</a:t>
            </a:r>
            <a:r>
              <a:rPr lang="es-ES" sz="2400" dirty="0"/>
              <a:t> </a:t>
            </a:r>
            <a:r>
              <a:rPr lang="es-ES" sz="2400" dirty="0" err="1"/>
              <a:t>pazienteak</a:t>
            </a:r>
            <a:r>
              <a:rPr lang="es-ES" sz="2400" dirty="0"/>
              <a:t> (</a:t>
            </a:r>
            <a:r>
              <a:rPr lang="es-ES" sz="2400" dirty="0" err="1"/>
              <a:t>edo</a:t>
            </a:r>
            <a:r>
              <a:rPr lang="es-ES" sz="2400" dirty="0"/>
              <a:t> </a:t>
            </a:r>
            <a:r>
              <a:rPr lang="es-ES" sz="2400" dirty="0" err="1"/>
              <a:t>hitzordua</a:t>
            </a:r>
            <a:r>
              <a:rPr lang="es-ES" sz="2400" dirty="0"/>
              <a:t> </a:t>
            </a:r>
            <a:r>
              <a:rPr lang="es-ES" sz="2400" dirty="0" err="1"/>
              <a:t>dutenak</a:t>
            </a:r>
            <a:r>
              <a:rPr lang="es-ES" sz="2400" dirty="0"/>
              <a:t> </a:t>
            </a:r>
            <a:r>
              <a:rPr lang="es-ES" sz="2400" dirty="0" err="1"/>
              <a:t>baina</a:t>
            </a:r>
            <a:r>
              <a:rPr lang="es-ES" sz="2400" dirty="0"/>
              <a:t> </a:t>
            </a:r>
            <a:r>
              <a:rPr lang="es-ES" sz="2400" dirty="0" err="1"/>
              <a:t>denbora</a:t>
            </a:r>
            <a:r>
              <a:rPr lang="es-ES" sz="2400" dirty="0"/>
              <a:t> </a:t>
            </a:r>
            <a:r>
              <a:rPr lang="es-ES" sz="2400" dirty="0" err="1"/>
              <a:t>luzez</a:t>
            </a:r>
            <a:r>
              <a:rPr lang="es-ES" sz="2400" dirty="0"/>
              <a:t> </a:t>
            </a:r>
            <a:r>
              <a:rPr lang="es-ES" sz="2400" dirty="0" smtClean="0"/>
              <a:t> </a:t>
            </a:r>
            <a:r>
              <a:rPr lang="es-ES" sz="2400" dirty="0" err="1" smtClean="0"/>
              <a:t>itxaron</a:t>
            </a:r>
            <a:r>
              <a:rPr lang="es-ES" sz="2400" dirty="0" smtClean="0"/>
              <a:t> </a:t>
            </a:r>
            <a:r>
              <a:rPr lang="es-ES" sz="2400" dirty="0" err="1"/>
              <a:t>beharko</a:t>
            </a:r>
            <a:r>
              <a:rPr lang="es-ES" sz="2400" dirty="0"/>
              <a:t> </a:t>
            </a:r>
            <a:r>
              <a:rPr lang="es-ES" sz="2400" dirty="0" err="1"/>
              <a:t>dutenak</a:t>
            </a:r>
            <a:r>
              <a:rPr lang="es-ES" sz="2400" dirty="0" smtClean="0"/>
              <a:t>) </a:t>
            </a:r>
            <a:r>
              <a:rPr lang="es-ES" sz="2400" b="1" u="sng" dirty="0" err="1" smtClean="0"/>
              <a:t>sailkatzearen</a:t>
            </a:r>
            <a:r>
              <a:rPr lang="es-ES" sz="2400" b="1" u="sng" dirty="0" smtClean="0"/>
              <a:t> </a:t>
            </a:r>
            <a:r>
              <a:rPr lang="es-ES" sz="2400" b="1" u="sng" dirty="0" err="1"/>
              <a:t>helburuak</a:t>
            </a:r>
            <a:r>
              <a:rPr lang="es-ES" sz="2400" dirty="0" smtClean="0"/>
              <a:t>: </a:t>
            </a:r>
          </a:p>
          <a:p>
            <a:pPr marL="0" indent="0">
              <a:buNone/>
            </a:pPr>
            <a:endParaRPr lang="es-ES" sz="1800" dirty="0" smtClean="0"/>
          </a:p>
          <a:p>
            <a:r>
              <a:rPr lang="es-ES" sz="2400" dirty="0" err="1" smtClean="0"/>
              <a:t>benetako</a:t>
            </a:r>
            <a:r>
              <a:rPr lang="es-ES" sz="2400" dirty="0" smtClean="0"/>
              <a:t> </a:t>
            </a:r>
            <a:r>
              <a:rPr lang="es-ES" sz="2400" dirty="0" err="1"/>
              <a:t>urgentzia</a:t>
            </a:r>
            <a:r>
              <a:rPr lang="es-ES" sz="2400" dirty="0"/>
              <a:t> </a:t>
            </a:r>
            <a:r>
              <a:rPr lang="es-ES" sz="2400" dirty="0" err="1"/>
              <a:t>bereiztea</a:t>
            </a:r>
            <a:r>
              <a:rPr lang="es-ES" sz="2400" dirty="0"/>
              <a:t>, </a:t>
            </a:r>
            <a:r>
              <a:rPr lang="es-ES" sz="2400" dirty="0" err="1"/>
              <a:t>larri</a:t>
            </a:r>
            <a:r>
              <a:rPr lang="es-ES" sz="2400" dirty="0"/>
              <a:t> </a:t>
            </a:r>
            <a:r>
              <a:rPr lang="es-ES" sz="2400" dirty="0" err="1"/>
              <a:t>dauden</a:t>
            </a:r>
            <a:r>
              <a:rPr lang="es-ES" sz="2400" dirty="0"/>
              <a:t> </a:t>
            </a:r>
            <a:r>
              <a:rPr lang="es-ES" sz="2400" dirty="0" err="1" smtClean="0"/>
              <a:t>haurren</a:t>
            </a:r>
            <a:r>
              <a:rPr lang="es-ES" sz="2400" dirty="0" smtClean="0"/>
              <a:t> </a:t>
            </a:r>
            <a:r>
              <a:rPr lang="es-ES" sz="2400" dirty="0" err="1" smtClean="0"/>
              <a:t>asistentzia</a:t>
            </a:r>
            <a:r>
              <a:rPr lang="es-ES" sz="2400" dirty="0" smtClean="0"/>
              <a:t> </a:t>
            </a:r>
            <a:r>
              <a:rPr lang="es-ES" sz="2400" dirty="0" err="1"/>
              <a:t>berandutu</a:t>
            </a:r>
            <a:r>
              <a:rPr lang="es-ES" sz="2400" dirty="0"/>
              <a:t> </a:t>
            </a:r>
            <a:r>
              <a:rPr lang="es-ES" sz="2400" dirty="0" err="1"/>
              <a:t>ez</a:t>
            </a:r>
            <a:r>
              <a:rPr lang="es-ES" sz="2400" dirty="0"/>
              <a:t> </a:t>
            </a:r>
            <a:r>
              <a:rPr lang="es-ES" sz="2400" dirty="0" err="1"/>
              <a:t>dadin</a:t>
            </a:r>
            <a:r>
              <a:rPr lang="es-ES" sz="2400" dirty="0"/>
              <a:t>. </a:t>
            </a:r>
            <a:endParaRPr lang="es-ES" sz="2400" dirty="0" smtClean="0"/>
          </a:p>
          <a:p>
            <a:r>
              <a:rPr lang="es-ES" sz="2400" dirty="0" err="1"/>
              <a:t>gurasoei</a:t>
            </a:r>
            <a:r>
              <a:rPr lang="es-ES" sz="2400" dirty="0"/>
              <a:t> </a:t>
            </a:r>
            <a:r>
              <a:rPr lang="es-ES" sz="2400" dirty="0" err="1"/>
              <a:t>segurtasuna</a:t>
            </a:r>
            <a:r>
              <a:rPr lang="es-ES" sz="2400" dirty="0"/>
              <a:t> </a:t>
            </a:r>
            <a:r>
              <a:rPr lang="es-ES" sz="2400" dirty="0" err="1"/>
              <a:t>ematea</a:t>
            </a:r>
            <a:r>
              <a:rPr lang="es-ES" sz="2400" dirty="0"/>
              <a:t>, </a:t>
            </a:r>
            <a:r>
              <a:rPr lang="es-ES" sz="2400" dirty="0" err="1"/>
              <a:t>horrela</a:t>
            </a:r>
            <a:r>
              <a:rPr lang="es-ES" sz="2400" dirty="0"/>
              <a:t> </a:t>
            </a:r>
            <a:r>
              <a:rPr lang="es-ES" sz="2400" dirty="0" err="1" smtClean="0"/>
              <a:t>antsietatea</a:t>
            </a:r>
            <a:r>
              <a:rPr lang="es-ES" sz="2400" dirty="0" smtClean="0"/>
              <a:t> </a:t>
            </a:r>
            <a:r>
              <a:rPr lang="es-ES" sz="2400" dirty="0" err="1" smtClean="0"/>
              <a:t>murrizten</a:t>
            </a:r>
            <a:r>
              <a:rPr lang="es-ES" sz="2400" dirty="0" smtClean="0"/>
              <a:t> </a:t>
            </a:r>
            <a:r>
              <a:rPr lang="es-ES" sz="2400" dirty="0" err="1"/>
              <a:t>baitzaie</a:t>
            </a:r>
            <a:r>
              <a:rPr lang="es-ES" sz="2400" dirty="0"/>
              <a:t> eta </a:t>
            </a:r>
            <a:r>
              <a:rPr lang="es-ES" sz="2400" dirty="0" err="1"/>
              <a:t>gustura</a:t>
            </a:r>
            <a:r>
              <a:rPr lang="es-ES" sz="2400" dirty="0"/>
              <a:t> </a:t>
            </a:r>
            <a:r>
              <a:rPr lang="es-ES" sz="2400" dirty="0" err="1"/>
              <a:t>geratzen</a:t>
            </a:r>
            <a:r>
              <a:rPr lang="es-ES" sz="2400" dirty="0"/>
              <a:t> </a:t>
            </a:r>
            <a:r>
              <a:rPr lang="es-ES" sz="2400" dirty="0" err="1"/>
              <a:t>baitira</a:t>
            </a:r>
            <a:r>
              <a:rPr lang="es-ES" sz="2400" dirty="0"/>
              <a:t> </a:t>
            </a:r>
            <a:r>
              <a:rPr lang="es-ES" sz="2400" dirty="0" err="1"/>
              <a:t>aurretiazko</a:t>
            </a:r>
            <a:r>
              <a:rPr lang="es-ES" sz="2400" dirty="0"/>
              <a:t> </a:t>
            </a:r>
            <a:r>
              <a:rPr lang="es-ES" sz="2400" dirty="0" err="1" smtClean="0"/>
              <a:t>arreta</a:t>
            </a:r>
            <a:r>
              <a:rPr lang="es-ES" sz="2400" dirty="0" smtClean="0"/>
              <a:t> </a:t>
            </a:r>
            <a:r>
              <a:rPr lang="es-ES" sz="2400" dirty="0" err="1" smtClean="0"/>
              <a:t>berehala</a:t>
            </a:r>
            <a:r>
              <a:rPr lang="es-ES" sz="2400" dirty="0" smtClean="0"/>
              <a:t> </a:t>
            </a:r>
            <a:r>
              <a:rPr lang="es-ES" sz="2400" dirty="0" err="1"/>
              <a:t>jasotzen</a:t>
            </a:r>
            <a:r>
              <a:rPr lang="es-ES" sz="2400" dirty="0"/>
              <a:t> </a:t>
            </a:r>
            <a:r>
              <a:rPr lang="es-ES" sz="2400" dirty="0" err="1"/>
              <a:t>dutelako</a:t>
            </a:r>
            <a:r>
              <a:rPr lang="es-ES" sz="2400" dirty="0"/>
              <a:t>. </a:t>
            </a:r>
            <a:endParaRPr lang="es-ES" sz="2400" dirty="0" smtClean="0"/>
          </a:p>
          <a:p>
            <a:r>
              <a:rPr lang="es-ES" sz="2400" dirty="0" err="1"/>
              <a:t>heziketa-neurriak</a:t>
            </a:r>
            <a:r>
              <a:rPr lang="es-ES" sz="2400" dirty="0"/>
              <a:t> </a:t>
            </a:r>
            <a:r>
              <a:rPr lang="es-ES" sz="2400" dirty="0" err="1"/>
              <a:t>hartu</a:t>
            </a:r>
            <a:r>
              <a:rPr lang="es-ES" sz="2400" dirty="0"/>
              <a:t> </a:t>
            </a:r>
            <a:r>
              <a:rPr lang="es-ES" sz="2400" dirty="0" err="1"/>
              <a:t>ahal</a:t>
            </a:r>
            <a:r>
              <a:rPr lang="es-ES" sz="2400" dirty="0"/>
              <a:t> </a:t>
            </a:r>
            <a:r>
              <a:rPr lang="es-ES" sz="2400" dirty="0" err="1"/>
              <a:t>dira</a:t>
            </a:r>
            <a:r>
              <a:rPr lang="es-ES" sz="2400" dirty="0"/>
              <a:t> </a:t>
            </a:r>
            <a:r>
              <a:rPr lang="es-ES" sz="2400" dirty="0" err="1"/>
              <a:t>erabiltzaileei</a:t>
            </a:r>
            <a:r>
              <a:rPr lang="es-ES" sz="2400" dirty="0"/>
              <a:t> </a:t>
            </a:r>
            <a:r>
              <a:rPr lang="es-ES" sz="2400" dirty="0" err="1" smtClean="0"/>
              <a:t>begira</a:t>
            </a:r>
            <a:endParaRPr lang="es-ES" sz="2400" dirty="0" smtClean="0"/>
          </a:p>
          <a:p>
            <a:r>
              <a:rPr lang="es-ES" sz="2400" dirty="0" err="1" smtClean="0"/>
              <a:t>Pediatriako</a:t>
            </a:r>
            <a:r>
              <a:rPr lang="es-ES" sz="2400" dirty="0" smtClean="0"/>
              <a:t> </a:t>
            </a:r>
            <a:r>
              <a:rPr lang="es-ES" sz="2400" dirty="0" err="1" smtClean="0"/>
              <a:t>profesionalen</a:t>
            </a:r>
            <a:r>
              <a:rPr lang="es-ES" sz="2400" dirty="0" smtClean="0"/>
              <a:t> </a:t>
            </a:r>
            <a:r>
              <a:rPr lang="es-ES" sz="2400" dirty="0" err="1" smtClean="0"/>
              <a:t>gogobetetasuna</a:t>
            </a:r>
            <a:r>
              <a:rPr lang="es-ES" sz="2400" dirty="0" smtClean="0"/>
              <a:t> </a:t>
            </a:r>
            <a:r>
              <a:rPr lang="es-ES" sz="2400" dirty="0" err="1"/>
              <a:t>areagotu</a:t>
            </a:r>
            <a:r>
              <a:rPr lang="es-ES" sz="2400" dirty="0"/>
              <a:t> </a:t>
            </a:r>
            <a:r>
              <a:rPr lang="es-ES" sz="2400" dirty="0" err="1"/>
              <a:t>daiteke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708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ERIZAINTZAKO TRIAJEA (</a:t>
            </a:r>
            <a:r>
              <a:rPr lang="es-ES" dirty="0" smtClean="0"/>
              <a:t>III)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412776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400" dirty="0" err="1" smtClean="0"/>
              <a:t>Gurera</a:t>
            </a:r>
            <a:r>
              <a:rPr lang="es-ES" sz="2400" dirty="0" smtClean="0"/>
              <a:t> </a:t>
            </a:r>
            <a:r>
              <a:rPr lang="es-ES" sz="2400" dirty="0" err="1" smtClean="0"/>
              <a:t>egokitutako</a:t>
            </a:r>
            <a:r>
              <a:rPr lang="es-ES" sz="2400" dirty="0" smtClean="0"/>
              <a:t> “</a:t>
            </a:r>
            <a:r>
              <a:rPr lang="es-ES" sz="2400" dirty="0" err="1"/>
              <a:t>The</a:t>
            </a:r>
            <a:r>
              <a:rPr lang="es-ES" sz="2400" dirty="0"/>
              <a:t> Canadian </a:t>
            </a:r>
            <a:r>
              <a:rPr lang="es-ES" sz="2400" dirty="0" err="1"/>
              <a:t>Paediatric</a:t>
            </a:r>
            <a:r>
              <a:rPr lang="es-ES" sz="2400" dirty="0"/>
              <a:t> E.D. </a:t>
            </a:r>
            <a:r>
              <a:rPr lang="es-ES" sz="2400" dirty="0" err="1"/>
              <a:t>Triage</a:t>
            </a:r>
            <a:r>
              <a:rPr lang="es-ES" sz="2400" dirty="0"/>
              <a:t> and </a:t>
            </a:r>
            <a:r>
              <a:rPr lang="es-ES" sz="2400" dirty="0" err="1"/>
              <a:t>Acuity</a:t>
            </a:r>
            <a:r>
              <a:rPr lang="es-ES" sz="2400" dirty="0"/>
              <a:t> </a:t>
            </a:r>
            <a:r>
              <a:rPr lang="es-ES" sz="2400" dirty="0" err="1"/>
              <a:t>Scale</a:t>
            </a:r>
            <a:r>
              <a:rPr lang="es-ES" sz="2400" dirty="0"/>
              <a:t>” </a:t>
            </a:r>
            <a:r>
              <a:rPr lang="es-ES" sz="2400" dirty="0" err="1"/>
              <a:t>eskala</a:t>
            </a:r>
            <a:r>
              <a:rPr lang="es-ES" sz="2400" dirty="0"/>
              <a:t> </a:t>
            </a:r>
            <a:r>
              <a:rPr lang="es-ES" sz="2400" dirty="0" err="1" smtClean="0"/>
              <a:t>proposatu</a:t>
            </a:r>
            <a:r>
              <a:rPr lang="es-ES" sz="2400" dirty="0" smtClean="0"/>
              <a:t> </a:t>
            </a:r>
            <a:r>
              <a:rPr lang="es-ES" sz="2400" dirty="0"/>
              <a:t>da </a:t>
            </a:r>
            <a:r>
              <a:rPr lang="es-ES" sz="2400" dirty="0" err="1"/>
              <a:t>PLDTaren</a:t>
            </a:r>
            <a:r>
              <a:rPr lang="es-ES" sz="2400" dirty="0"/>
              <a:t> </a:t>
            </a:r>
            <a:r>
              <a:rPr lang="es-ES" sz="2400" dirty="0" err="1" smtClean="0"/>
              <a:t>protokoloan</a:t>
            </a:r>
            <a:r>
              <a:rPr lang="es-ES" sz="2400" dirty="0" smtClean="0"/>
              <a:t>. </a:t>
            </a:r>
          </a:p>
          <a:p>
            <a:r>
              <a:rPr lang="es-ES" sz="2400" b="1" dirty="0" err="1" smtClean="0"/>
              <a:t>Bost</a:t>
            </a:r>
            <a:r>
              <a:rPr lang="es-ES" sz="2400" b="1" dirty="0" smtClean="0"/>
              <a:t> </a:t>
            </a:r>
            <a:r>
              <a:rPr lang="es-ES" sz="2400" b="1" dirty="0" err="1"/>
              <a:t>larritasun-maila</a:t>
            </a:r>
            <a:r>
              <a:rPr lang="es-ES" sz="2400" b="1" dirty="0"/>
              <a:t> </a:t>
            </a:r>
            <a:r>
              <a:rPr lang="es-ES" sz="2400" b="1" dirty="0" err="1"/>
              <a:t>ezartzen</a:t>
            </a:r>
            <a:r>
              <a:rPr lang="es-ES" sz="2400" b="1" dirty="0"/>
              <a:t> </a:t>
            </a:r>
            <a:r>
              <a:rPr lang="es-ES" sz="2400" b="1" dirty="0" err="1"/>
              <a:t>ditu</a:t>
            </a:r>
            <a:r>
              <a:rPr lang="es-ES" sz="2400" dirty="0"/>
              <a:t>, eta </a:t>
            </a:r>
            <a:r>
              <a:rPr lang="es-ES" sz="2400" dirty="0" err="1"/>
              <a:t>maila</a:t>
            </a:r>
            <a:r>
              <a:rPr lang="es-ES" sz="2400" dirty="0"/>
              <a:t> </a:t>
            </a:r>
            <a:r>
              <a:rPr lang="es-ES" sz="2400" dirty="0" err="1"/>
              <a:t>bakoitzak</a:t>
            </a:r>
            <a:r>
              <a:rPr lang="es-ES" sz="2400" dirty="0"/>
              <a:t> </a:t>
            </a:r>
            <a:r>
              <a:rPr lang="es-ES" sz="2400" dirty="0" err="1"/>
              <a:t>arreta</a:t>
            </a:r>
            <a:r>
              <a:rPr lang="es-ES" sz="2400" dirty="0"/>
              <a:t> </a:t>
            </a:r>
            <a:r>
              <a:rPr lang="es-ES" sz="2400" dirty="0" err="1"/>
              <a:t>medikoa</a:t>
            </a:r>
            <a:r>
              <a:rPr lang="es-ES" sz="2400" dirty="0"/>
              <a:t> </a:t>
            </a:r>
            <a:r>
              <a:rPr lang="es-ES" sz="2400" dirty="0" smtClean="0"/>
              <a:t>jaso </a:t>
            </a:r>
            <a:r>
              <a:rPr lang="es-ES" sz="2400" dirty="0" err="1" smtClean="0"/>
              <a:t>arteko</a:t>
            </a:r>
            <a:r>
              <a:rPr lang="es-ES" sz="2400" dirty="0" smtClean="0"/>
              <a:t> </a:t>
            </a:r>
            <a:r>
              <a:rPr lang="es-ES" sz="2400" dirty="0" err="1"/>
              <a:t>itxaronaldi</a:t>
            </a:r>
            <a:r>
              <a:rPr lang="es-ES" sz="2400" dirty="0"/>
              <a:t> </a:t>
            </a:r>
            <a:r>
              <a:rPr lang="es-ES" sz="2400" dirty="0" err="1"/>
              <a:t>bat</a:t>
            </a:r>
            <a:r>
              <a:rPr lang="es-ES" sz="2400" dirty="0"/>
              <a:t> du </a:t>
            </a:r>
            <a:r>
              <a:rPr lang="es-ES" sz="2400" dirty="0" err="1"/>
              <a:t>atxikia</a:t>
            </a:r>
            <a:r>
              <a:rPr lang="es-ES" sz="2400" dirty="0" smtClean="0"/>
              <a:t>.</a:t>
            </a:r>
            <a:endParaRPr lang="es-ES" sz="2400" dirty="0"/>
          </a:p>
          <a:p>
            <a:r>
              <a:rPr lang="es-ES" sz="2400" dirty="0" err="1"/>
              <a:t>Triajeak</a:t>
            </a:r>
            <a:r>
              <a:rPr lang="es-ES" sz="2400" dirty="0"/>
              <a:t> </a:t>
            </a:r>
            <a:r>
              <a:rPr lang="es-ES" sz="2400" dirty="0" err="1"/>
              <a:t>hiru</a:t>
            </a:r>
            <a:r>
              <a:rPr lang="es-ES" sz="2400" dirty="0"/>
              <a:t> </a:t>
            </a:r>
            <a:r>
              <a:rPr lang="es-ES" sz="2400" dirty="0" err="1"/>
              <a:t>urrats</a:t>
            </a:r>
            <a:r>
              <a:rPr lang="es-ES" sz="2400" dirty="0"/>
              <a:t> </a:t>
            </a:r>
            <a:r>
              <a:rPr lang="es-ES" sz="2400" dirty="0" err="1"/>
              <a:t>ditu</a:t>
            </a:r>
            <a:r>
              <a:rPr lang="es-ES" sz="2400" dirty="0"/>
              <a:t>: </a:t>
            </a:r>
            <a:r>
              <a:rPr lang="es-ES" sz="2400" b="1" dirty="0" err="1"/>
              <a:t>EPTa</a:t>
            </a:r>
            <a:r>
              <a:rPr lang="es-ES" sz="2400" b="1" dirty="0"/>
              <a:t> </a:t>
            </a:r>
            <a:r>
              <a:rPr lang="es-ES" sz="2400" b="1" dirty="0" err="1"/>
              <a:t>aplikatzea</a:t>
            </a:r>
            <a:r>
              <a:rPr lang="es-ES" sz="2400" dirty="0"/>
              <a:t>, </a:t>
            </a:r>
            <a:r>
              <a:rPr lang="es-ES" sz="2400" b="1" dirty="0" err="1"/>
              <a:t>kontsultaren</a:t>
            </a:r>
            <a:r>
              <a:rPr lang="es-ES" sz="2400" b="1" dirty="0"/>
              <a:t> </a:t>
            </a:r>
            <a:r>
              <a:rPr lang="es-ES" sz="2400" b="1" dirty="0" err="1"/>
              <a:t>arrazoi</a:t>
            </a:r>
            <a:r>
              <a:rPr lang="es-ES" sz="2400" b="1" dirty="0"/>
              <a:t> </a:t>
            </a:r>
            <a:r>
              <a:rPr lang="es-ES" sz="2400" b="1" dirty="0" err="1" smtClean="0"/>
              <a:t>nagusia</a:t>
            </a:r>
            <a:r>
              <a:rPr lang="es-ES" sz="2400" dirty="0" smtClean="0"/>
              <a:t> </a:t>
            </a:r>
            <a:r>
              <a:rPr lang="es-ES" sz="2400" dirty="0" err="1" smtClean="0"/>
              <a:t>baloratzea</a:t>
            </a:r>
            <a:r>
              <a:rPr lang="es-ES" sz="2400" dirty="0"/>
              <a:t>, eta </a:t>
            </a:r>
            <a:r>
              <a:rPr lang="es-ES" sz="2400" b="1" dirty="0" err="1"/>
              <a:t>konstanteak</a:t>
            </a:r>
            <a:r>
              <a:rPr lang="es-ES" sz="2400" b="1" dirty="0"/>
              <a:t> </a:t>
            </a:r>
            <a:r>
              <a:rPr lang="es-ES" sz="2400" b="1" dirty="0" err="1"/>
              <a:t>hartu</a:t>
            </a:r>
            <a:r>
              <a:rPr lang="es-ES" sz="2400" b="1" dirty="0"/>
              <a:t> </a:t>
            </a:r>
            <a:r>
              <a:rPr lang="es-ES" sz="2400" dirty="0"/>
              <a:t>eta min-</a:t>
            </a:r>
            <a:r>
              <a:rPr lang="es-ES" sz="2400" dirty="0" err="1"/>
              <a:t>eskalak</a:t>
            </a:r>
            <a:r>
              <a:rPr lang="es-ES" sz="2400" dirty="0"/>
              <a:t> </a:t>
            </a:r>
            <a:r>
              <a:rPr lang="es-ES" sz="2400" dirty="0" err="1"/>
              <a:t>aplikatzea</a:t>
            </a:r>
            <a:r>
              <a:rPr lang="es-ES" sz="2400" dirty="0"/>
              <a:t>.</a:t>
            </a:r>
          </a:p>
          <a:p>
            <a:r>
              <a:rPr lang="es-ES" sz="2400" dirty="0"/>
              <a:t>“</a:t>
            </a:r>
            <a:r>
              <a:rPr lang="es-ES" sz="2400" dirty="0" err="1"/>
              <a:t>Erizainen</a:t>
            </a:r>
            <a:r>
              <a:rPr lang="es-ES" sz="2400" dirty="0"/>
              <a:t> </a:t>
            </a:r>
            <a:r>
              <a:rPr lang="es-ES" sz="2400" dirty="0" err="1"/>
              <a:t>pediatriako</a:t>
            </a:r>
            <a:r>
              <a:rPr lang="es-ES" sz="2400" dirty="0"/>
              <a:t> TRIAJEA </a:t>
            </a:r>
            <a:r>
              <a:rPr lang="es-ES" sz="2400" dirty="0" err="1"/>
              <a:t>edo</a:t>
            </a:r>
            <a:r>
              <a:rPr lang="es-ES" sz="2400" dirty="0"/>
              <a:t> SAILKAPENA” </a:t>
            </a:r>
            <a:r>
              <a:rPr lang="es-ES" sz="2400" dirty="0" err="1"/>
              <a:t>eskura</a:t>
            </a:r>
            <a:r>
              <a:rPr lang="es-ES" sz="2400" dirty="0"/>
              <a:t> </a:t>
            </a:r>
            <a:r>
              <a:rPr lang="es-ES" sz="2400" dirty="0" err="1"/>
              <a:t>dago</a:t>
            </a:r>
            <a:r>
              <a:rPr lang="es-ES" sz="2400" dirty="0"/>
              <a:t>, </a:t>
            </a:r>
            <a:r>
              <a:rPr lang="es-ES" sz="2400" dirty="0" err="1"/>
              <a:t>gaur</a:t>
            </a:r>
            <a:r>
              <a:rPr lang="es-ES" sz="2400" dirty="0"/>
              <a:t> </a:t>
            </a:r>
            <a:r>
              <a:rPr lang="es-ES" sz="2400" dirty="0" err="1"/>
              <a:t>egun</a:t>
            </a:r>
            <a:r>
              <a:rPr lang="es-ES" sz="2400" dirty="0"/>
              <a:t> </a:t>
            </a:r>
            <a:r>
              <a:rPr lang="es-ES" sz="2400" dirty="0" smtClean="0">
                <a:hlinkClick r:id="rId3"/>
              </a:rPr>
              <a:t>formulario </a:t>
            </a:r>
            <a:r>
              <a:rPr lang="es-ES" sz="2400" dirty="0" err="1" smtClean="0">
                <a:hlinkClick r:id="rId3"/>
              </a:rPr>
              <a:t>moduan</a:t>
            </a:r>
            <a:r>
              <a:rPr lang="es-ES" sz="2400" dirty="0" smtClean="0">
                <a:hlinkClick r:id="rId3"/>
              </a:rPr>
              <a:t> </a:t>
            </a:r>
            <a:r>
              <a:rPr lang="es-ES" sz="2400" dirty="0" err="1" smtClean="0">
                <a:hlinkClick r:id="rId3"/>
              </a:rPr>
              <a:t>Osabide</a:t>
            </a:r>
            <a:r>
              <a:rPr lang="es-ES" sz="2400" dirty="0" smtClean="0">
                <a:hlinkClick r:id="rId3"/>
              </a:rPr>
              <a:t> </a:t>
            </a:r>
            <a:r>
              <a:rPr lang="es-ES" sz="2400" dirty="0" err="1" smtClean="0">
                <a:hlinkClick r:id="rId3"/>
              </a:rPr>
              <a:t>Globalen</a:t>
            </a:r>
            <a:r>
              <a:rPr lang="es-ES" sz="2400" dirty="0" smtClean="0"/>
              <a:t>.</a:t>
            </a:r>
          </a:p>
          <a:p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26033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LEKUALDAKETAKO </a:t>
            </a:r>
            <a:r>
              <a:rPr lang="es-ES" i="1" dirty="0" smtClean="0"/>
              <a:t>SCOREA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412776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400" dirty="0" err="1"/>
              <a:t>Haurra</a:t>
            </a:r>
            <a:r>
              <a:rPr lang="es-ES" sz="2400" dirty="0"/>
              <a:t> </a:t>
            </a:r>
            <a:r>
              <a:rPr lang="es-ES" sz="2400" b="1" dirty="0" err="1"/>
              <a:t>lekualdatzeko</a:t>
            </a:r>
            <a:r>
              <a:rPr lang="es-ES" sz="2400" b="1" dirty="0"/>
              <a:t> </a:t>
            </a:r>
            <a:r>
              <a:rPr lang="es-ES" sz="2400" b="1" dirty="0" err="1"/>
              <a:t>baliabiderik</a:t>
            </a:r>
            <a:r>
              <a:rPr lang="es-ES" sz="2400" b="1" dirty="0"/>
              <a:t> </a:t>
            </a:r>
            <a:r>
              <a:rPr lang="es-ES" sz="2400" b="1" dirty="0" err="1"/>
              <a:t>egokiena</a:t>
            </a:r>
            <a:r>
              <a:rPr lang="es-ES" sz="2400" b="1" dirty="0"/>
              <a:t> </a:t>
            </a:r>
            <a:r>
              <a:rPr lang="es-ES" sz="2400" b="1" dirty="0" err="1"/>
              <a:t>zein</a:t>
            </a:r>
            <a:r>
              <a:rPr lang="es-ES" sz="2400" dirty="0"/>
              <a:t> den </a:t>
            </a:r>
            <a:r>
              <a:rPr lang="es-ES" sz="2400" dirty="0" err="1" smtClean="0"/>
              <a:t>larrialdietako</a:t>
            </a:r>
            <a:r>
              <a:rPr lang="es-ES" sz="2400" dirty="0" smtClean="0"/>
              <a:t> </a:t>
            </a:r>
            <a:r>
              <a:rPr lang="es-ES" sz="2400" dirty="0" err="1" smtClean="0"/>
              <a:t>mediku</a:t>
            </a:r>
            <a:r>
              <a:rPr lang="es-ES" sz="2400" dirty="0" smtClean="0"/>
              <a:t> </a:t>
            </a:r>
            <a:r>
              <a:rPr lang="es-ES" sz="2400" dirty="0" err="1" smtClean="0"/>
              <a:t>koordinatzailearekin</a:t>
            </a:r>
            <a:r>
              <a:rPr lang="es-ES" sz="2400" dirty="0" smtClean="0"/>
              <a:t> </a:t>
            </a:r>
            <a:r>
              <a:rPr lang="es-ES" sz="2400" dirty="0" err="1"/>
              <a:t>erabakitzeko</a:t>
            </a:r>
            <a:r>
              <a:rPr lang="es-ES" sz="2400" dirty="0"/>
              <a:t> eta </a:t>
            </a:r>
            <a:r>
              <a:rPr lang="es-ES" sz="2400" dirty="0" err="1"/>
              <a:t>adosteko</a:t>
            </a:r>
            <a:r>
              <a:rPr lang="es-ES" sz="2400" dirty="0"/>
              <a:t> </a:t>
            </a:r>
            <a:r>
              <a:rPr lang="es-ES" sz="2400" dirty="0" err="1"/>
              <a:t>balio</a:t>
            </a:r>
            <a:r>
              <a:rPr lang="es-ES" sz="2400" dirty="0"/>
              <a:t> du. </a:t>
            </a:r>
            <a:endParaRPr lang="es-ES" sz="2400" dirty="0" smtClean="0"/>
          </a:p>
          <a:p>
            <a:r>
              <a:rPr lang="es-ES" sz="2400" dirty="0" err="1"/>
              <a:t>Pazientearen</a:t>
            </a:r>
            <a:r>
              <a:rPr lang="es-ES" sz="2400" dirty="0"/>
              <a:t> </a:t>
            </a:r>
            <a:r>
              <a:rPr lang="es-ES" sz="2400" dirty="0" err="1"/>
              <a:t>egoera</a:t>
            </a:r>
            <a:r>
              <a:rPr lang="es-ES" sz="2400" dirty="0"/>
              <a:t> </a:t>
            </a:r>
            <a:r>
              <a:rPr lang="es-ES" sz="2400" dirty="0" err="1" smtClean="0"/>
              <a:t>fisiopatologikoa</a:t>
            </a:r>
            <a:r>
              <a:rPr lang="es-ES" sz="2400" dirty="0" smtClean="0"/>
              <a:t> eta </a:t>
            </a:r>
            <a:r>
              <a:rPr lang="es-ES" sz="2400" dirty="0" err="1"/>
              <a:t>haren</a:t>
            </a:r>
            <a:r>
              <a:rPr lang="es-ES" sz="2400" dirty="0"/>
              <a:t> </a:t>
            </a:r>
            <a:r>
              <a:rPr lang="es-ES" sz="2400" dirty="0" err="1"/>
              <a:t>bizi-euskarriko</a:t>
            </a:r>
            <a:r>
              <a:rPr lang="es-ES" sz="2400" dirty="0"/>
              <a:t> </a:t>
            </a:r>
            <a:r>
              <a:rPr lang="es-ES" sz="2400" dirty="0" err="1"/>
              <a:t>premiak</a:t>
            </a:r>
            <a:r>
              <a:rPr lang="es-ES" sz="2400" dirty="0"/>
              <a:t> </a:t>
            </a:r>
            <a:r>
              <a:rPr lang="es-ES" sz="2400" dirty="0" err="1"/>
              <a:t>adierazten</a:t>
            </a:r>
            <a:r>
              <a:rPr lang="es-ES" sz="2400" dirty="0"/>
              <a:t> </a:t>
            </a:r>
            <a:r>
              <a:rPr lang="es-ES" sz="2400" dirty="0" err="1"/>
              <a:t>dituzten</a:t>
            </a:r>
            <a:r>
              <a:rPr lang="es-ES" sz="2400" dirty="0"/>
              <a:t> </a:t>
            </a:r>
            <a:r>
              <a:rPr lang="es-ES" sz="2400" dirty="0" err="1"/>
              <a:t>parametro</a:t>
            </a:r>
            <a:r>
              <a:rPr lang="es-ES" sz="2400" dirty="0"/>
              <a:t> eta </a:t>
            </a:r>
            <a:r>
              <a:rPr lang="es-ES" sz="2400" dirty="0" err="1"/>
              <a:t>konstanteen</a:t>
            </a:r>
            <a:r>
              <a:rPr lang="es-ES" sz="2400" dirty="0"/>
              <a:t> </a:t>
            </a:r>
            <a:r>
              <a:rPr lang="es-ES" sz="2400" dirty="0" err="1" smtClean="0"/>
              <a:t>balorazio</a:t>
            </a:r>
            <a:r>
              <a:rPr lang="es-ES" sz="2400" dirty="0" smtClean="0"/>
              <a:t> </a:t>
            </a:r>
            <a:r>
              <a:rPr lang="es-ES" sz="2400" dirty="0" err="1" smtClean="0"/>
              <a:t>objektiboari</a:t>
            </a:r>
            <a:r>
              <a:rPr lang="es-ES" sz="2400" dirty="0" smtClean="0"/>
              <a:t> </a:t>
            </a:r>
            <a:r>
              <a:rPr lang="es-ES" sz="2400" dirty="0" err="1"/>
              <a:t>erreparatuta</a:t>
            </a:r>
            <a:r>
              <a:rPr lang="es-ES" sz="2400" dirty="0"/>
              <a:t> </a:t>
            </a:r>
            <a:r>
              <a:rPr lang="es-ES" sz="2400" dirty="0" err="1"/>
              <a:t>egiten</a:t>
            </a:r>
            <a:r>
              <a:rPr lang="es-ES" sz="2400" dirty="0"/>
              <a:t> da. </a:t>
            </a:r>
            <a:endParaRPr lang="es-ES" sz="2400" dirty="0" smtClean="0"/>
          </a:p>
          <a:p>
            <a:r>
              <a:rPr lang="es-ES" sz="2400" dirty="0" smtClean="0"/>
              <a:t>Ez </a:t>
            </a:r>
            <a:r>
              <a:rPr lang="es-ES" sz="2400" dirty="0" err="1"/>
              <a:t>dira</a:t>
            </a:r>
            <a:r>
              <a:rPr lang="es-ES" sz="2400" dirty="0"/>
              <a:t> </a:t>
            </a:r>
            <a:r>
              <a:rPr lang="es-ES" sz="2400" dirty="0" err="1"/>
              <a:t>aintzat</a:t>
            </a:r>
            <a:r>
              <a:rPr lang="es-ES" sz="2400" dirty="0"/>
              <a:t> </a:t>
            </a:r>
            <a:r>
              <a:rPr lang="es-ES" sz="2400" dirty="0" err="1"/>
              <a:t>hartu</a:t>
            </a:r>
            <a:r>
              <a:rPr lang="es-ES" sz="2400" dirty="0"/>
              <a:t> </a:t>
            </a:r>
            <a:r>
              <a:rPr lang="es-ES" sz="2400" dirty="0" err="1"/>
              <a:t>behar</a:t>
            </a:r>
            <a:r>
              <a:rPr lang="es-ES" sz="2400" dirty="0"/>
              <a:t> </a:t>
            </a:r>
            <a:r>
              <a:rPr lang="es-ES" sz="2400" dirty="0" err="1"/>
              <a:t>haurra</a:t>
            </a:r>
            <a:r>
              <a:rPr lang="es-ES" sz="2400" dirty="0"/>
              <a:t> </a:t>
            </a:r>
            <a:r>
              <a:rPr lang="es-ES" sz="2400" dirty="0" err="1"/>
              <a:t>lekualdatu</a:t>
            </a:r>
            <a:r>
              <a:rPr lang="es-ES" sz="2400" dirty="0"/>
              <a:t> </a:t>
            </a:r>
            <a:r>
              <a:rPr lang="es-ES" sz="2400" dirty="0" err="1"/>
              <a:t>aurretik</a:t>
            </a:r>
            <a:r>
              <a:rPr lang="es-ES" sz="2400" dirty="0"/>
              <a:t> </a:t>
            </a:r>
            <a:r>
              <a:rPr lang="es-ES" sz="2400" dirty="0" err="1"/>
              <a:t>aplikatu</a:t>
            </a:r>
            <a:r>
              <a:rPr lang="es-ES" sz="2400" dirty="0"/>
              <a:t> </a:t>
            </a:r>
            <a:r>
              <a:rPr lang="es-ES" sz="2400" dirty="0" err="1" smtClean="0"/>
              <a:t>direnak</a:t>
            </a:r>
            <a:r>
              <a:rPr lang="es-ES" sz="2400" dirty="0" smtClean="0"/>
              <a:t> </a:t>
            </a:r>
            <a:r>
              <a:rPr lang="es-ES" sz="2400" dirty="0" err="1" smtClean="0"/>
              <a:t>soilik</a:t>
            </a:r>
            <a:r>
              <a:rPr lang="es-ES" sz="2400" dirty="0"/>
              <a:t>, </a:t>
            </a:r>
            <a:r>
              <a:rPr lang="es-ES" sz="2400" dirty="0" err="1"/>
              <a:t>baizik</a:t>
            </a:r>
            <a:r>
              <a:rPr lang="es-ES" sz="2400" dirty="0"/>
              <a:t> eta </a:t>
            </a:r>
            <a:r>
              <a:rPr lang="es-ES" sz="2400" dirty="0" err="1"/>
              <a:t>lekualdatzean</a:t>
            </a:r>
            <a:r>
              <a:rPr lang="es-ES" sz="2400" dirty="0"/>
              <a:t> </a:t>
            </a:r>
            <a:r>
              <a:rPr lang="es-ES" sz="2400" dirty="0" err="1"/>
              <a:t>egitea</a:t>
            </a:r>
            <a:r>
              <a:rPr lang="es-ES" sz="2400" dirty="0"/>
              <a:t> </a:t>
            </a:r>
            <a:r>
              <a:rPr lang="es-ES" sz="2400" dirty="0" err="1"/>
              <a:t>komeni</a:t>
            </a:r>
            <a:r>
              <a:rPr lang="es-ES" sz="2400" dirty="0"/>
              <a:t> </a:t>
            </a:r>
            <a:r>
              <a:rPr lang="es-ES" sz="2400" dirty="0" err="1"/>
              <a:t>direnak</a:t>
            </a:r>
            <a:r>
              <a:rPr lang="es-ES" sz="2400" dirty="0"/>
              <a:t> ere </a:t>
            </a:r>
            <a:r>
              <a:rPr lang="es-ES" sz="2400" dirty="0" err="1"/>
              <a:t>bai</a:t>
            </a:r>
            <a:r>
              <a:rPr lang="es-ES" sz="2400" dirty="0"/>
              <a:t>, hala </a:t>
            </a:r>
            <a:r>
              <a:rPr lang="es-ES" sz="2400" dirty="0" err="1"/>
              <a:t>nola</a:t>
            </a:r>
            <a:r>
              <a:rPr lang="es-ES" sz="2400" dirty="0"/>
              <a:t> </a:t>
            </a:r>
            <a:r>
              <a:rPr lang="es-ES" sz="2400" dirty="0" err="1"/>
              <a:t>intubazio</a:t>
            </a:r>
            <a:r>
              <a:rPr lang="es-ES" sz="2400" dirty="0"/>
              <a:t> </a:t>
            </a:r>
            <a:r>
              <a:rPr lang="es-ES" sz="2400" dirty="0" err="1" smtClean="0"/>
              <a:t>orotrakeala</a:t>
            </a:r>
            <a:r>
              <a:rPr lang="es-ES" sz="2400" dirty="0" smtClean="0"/>
              <a:t> </a:t>
            </a:r>
            <a:r>
              <a:rPr lang="es-ES" sz="2400" dirty="0" err="1" smtClean="0"/>
              <a:t>edo</a:t>
            </a:r>
            <a:r>
              <a:rPr lang="es-ES" sz="2400" dirty="0" smtClean="0"/>
              <a:t> </a:t>
            </a:r>
            <a:r>
              <a:rPr lang="es-ES" sz="2400" dirty="0" err="1"/>
              <a:t>zain-bide</a:t>
            </a:r>
            <a:r>
              <a:rPr lang="es-ES" sz="2400" dirty="0"/>
              <a:t> </a:t>
            </a:r>
            <a:r>
              <a:rPr lang="es-ES" sz="2400" dirty="0" err="1"/>
              <a:t>bat</a:t>
            </a:r>
            <a:r>
              <a:rPr lang="es-ES" sz="2400" dirty="0"/>
              <a:t>. </a:t>
            </a:r>
            <a:endParaRPr lang="es-ES" sz="2400" dirty="0" smtClean="0"/>
          </a:p>
          <a:p>
            <a:r>
              <a:rPr lang="es-ES" sz="2400" dirty="0" err="1"/>
              <a:t>E</a:t>
            </a:r>
            <a:r>
              <a:rPr lang="es-ES" sz="2400" dirty="0" err="1" smtClean="0"/>
              <a:t>skura</a:t>
            </a:r>
            <a:r>
              <a:rPr lang="es-ES" sz="2400" dirty="0" smtClean="0"/>
              <a:t> </a:t>
            </a:r>
            <a:r>
              <a:rPr lang="es-ES" sz="2400" dirty="0" err="1" smtClean="0"/>
              <a:t>dago</a:t>
            </a:r>
            <a:r>
              <a:rPr lang="es-ES" sz="2400" dirty="0" smtClean="0"/>
              <a:t>  </a:t>
            </a:r>
            <a:r>
              <a:rPr lang="es-ES" sz="2400" dirty="0">
                <a:hlinkClick r:id="rId3"/>
              </a:rPr>
              <a:t>formulario </a:t>
            </a:r>
            <a:r>
              <a:rPr lang="es-ES" sz="2400" dirty="0" err="1">
                <a:hlinkClick r:id="rId3"/>
              </a:rPr>
              <a:t>moduan</a:t>
            </a:r>
            <a:r>
              <a:rPr lang="es-ES" sz="2400" dirty="0">
                <a:hlinkClick r:id="rId3"/>
              </a:rPr>
              <a:t> </a:t>
            </a:r>
            <a:r>
              <a:rPr lang="es-ES" sz="2400" dirty="0" err="1">
                <a:hlinkClick r:id="rId3"/>
              </a:rPr>
              <a:t>Osabide</a:t>
            </a:r>
            <a:r>
              <a:rPr lang="es-ES" sz="2400" dirty="0">
                <a:hlinkClick r:id="rId3"/>
              </a:rPr>
              <a:t> </a:t>
            </a:r>
            <a:r>
              <a:rPr lang="es-ES" sz="2400" dirty="0" err="1">
                <a:hlinkClick r:id="rId3"/>
              </a:rPr>
              <a:t>Globalen</a:t>
            </a: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93272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PROTOKOLOAK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340770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400" dirty="0" err="1"/>
              <a:t>PLDTaren</a:t>
            </a:r>
            <a:r>
              <a:rPr lang="es-ES" sz="2400" dirty="0"/>
              <a:t> </a:t>
            </a:r>
            <a:r>
              <a:rPr lang="es-ES" sz="2400" dirty="0" err="1"/>
              <a:t>helburuen</a:t>
            </a:r>
            <a:r>
              <a:rPr lang="es-ES" sz="2400" dirty="0"/>
              <a:t> </a:t>
            </a:r>
            <a:r>
              <a:rPr lang="es-ES" sz="2400" dirty="0" err="1"/>
              <a:t>artean</a:t>
            </a:r>
            <a:r>
              <a:rPr lang="es-ES" sz="2400" dirty="0"/>
              <a:t> </a:t>
            </a:r>
            <a:r>
              <a:rPr lang="es-ES" sz="2400" dirty="0" err="1"/>
              <a:t>dago</a:t>
            </a:r>
            <a:r>
              <a:rPr lang="es-ES" sz="2400" dirty="0"/>
              <a:t> </a:t>
            </a:r>
            <a:r>
              <a:rPr lang="es-ES" sz="2400" dirty="0" err="1"/>
              <a:t>protokoloak</a:t>
            </a:r>
            <a:r>
              <a:rPr lang="es-ES" sz="2400" dirty="0"/>
              <a:t> </a:t>
            </a:r>
            <a:r>
              <a:rPr lang="es-ES" sz="2400" dirty="0" err="1"/>
              <a:t>etengabe</a:t>
            </a:r>
            <a:r>
              <a:rPr lang="es-ES" sz="2400" dirty="0"/>
              <a:t> </a:t>
            </a:r>
            <a:r>
              <a:rPr lang="es-ES" sz="2400" dirty="0" err="1" smtClean="0"/>
              <a:t>eguneratzea</a:t>
            </a:r>
            <a:r>
              <a:rPr lang="es-ES" sz="2400" dirty="0" smtClean="0"/>
              <a:t> (2-3 </a:t>
            </a:r>
            <a:r>
              <a:rPr lang="es-ES" sz="2400" dirty="0" err="1"/>
              <a:t>urtean</a:t>
            </a:r>
            <a:r>
              <a:rPr lang="es-ES" sz="2400" dirty="0"/>
              <a:t> </a:t>
            </a:r>
            <a:r>
              <a:rPr lang="es-ES" sz="2400" dirty="0" err="1" smtClean="0"/>
              <a:t>behin</a:t>
            </a:r>
            <a:r>
              <a:rPr lang="es-ES" sz="2400" dirty="0" smtClean="0"/>
              <a:t>). </a:t>
            </a:r>
          </a:p>
          <a:p>
            <a:r>
              <a:rPr lang="es-ES" sz="2400" dirty="0" err="1"/>
              <a:t>Protokolo</a:t>
            </a:r>
            <a:r>
              <a:rPr lang="es-ES" sz="2400" dirty="0"/>
              <a:t> </a:t>
            </a:r>
            <a:r>
              <a:rPr lang="es-ES" sz="2400" dirty="0" err="1"/>
              <a:t>guztiek</a:t>
            </a:r>
            <a:r>
              <a:rPr lang="es-ES" sz="2400" dirty="0"/>
              <a:t> </a:t>
            </a:r>
            <a:r>
              <a:rPr lang="es-ES" sz="2400" dirty="0" err="1"/>
              <a:t>antzeko</a:t>
            </a:r>
            <a:r>
              <a:rPr lang="es-ES" sz="2400" dirty="0"/>
              <a:t> </a:t>
            </a:r>
            <a:r>
              <a:rPr lang="es-ES" sz="2400" dirty="0" err="1"/>
              <a:t>diseinua</a:t>
            </a:r>
            <a:r>
              <a:rPr lang="es-ES" sz="2400" dirty="0"/>
              <a:t> </a:t>
            </a:r>
            <a:r>
              <a:rPr lang="es-ES" sz="2400" dirty="0" err="1"/>
              <a:t>dute</a:t>
            </a:r>
            <a:r>
              <a:rPr lang="es-ES" sz="2400" dirty="0"/>
              <a:t>, </a:t>
            </a:r>
            <a:r>
              <a:rPr lang="es-ES" sz="2400" dirty="0" err="1"/>
              <a:t>algoritmoetan</a:t>
            </a:r>
            <a:r>
              <a:rPr lang="es-ES" sz="2400" dirty="0"/>
              <a:t> </a:t>
            </a:r>
            <a:r>
              <a:rPr lang="es-ES" sz="2400" b="1" dirty="0" err="1"/>
              <a:t>kolore-kode</a:t>
            </a:r>
            <a:r>
              <a:rPr lang="es-ES" sz="2400" b="1" dirty="0"/>
              <a:t> </a:t>
            </a:r>
            <a:r>
              <a:rPr lang="es-ES" sz="2400" b="1" dirty="0" err="1"/>
              <a:t>bat</a:t>
            </a:r>
            <a:r>
              <a:rPr lang="es-ES" sz="2400" b="1" dirty="0"/>
              <a:t> </a:t>
            </a:r>
            <a:r>
              <a:rPr lang="es-ES" sz="2400" dirty="0" err="1"/>
              <a:t>dutela</a:t>
            </a:r>
            <a:r>
              <a:rPr lang="es-ES" sz="2400" dirty="0"/>
              <a:t>: </a:t>
            </a:r>
            <a:r>
              <a:rPr lang="es-ES" sz="2400" dirty="0" err="1"/>
              <a:t>berdea</a:t>
            </a:r>
            <a:r>
              <a:rPr lang="es-ES" sz="2400" dirty="0"/>
              <a:t>, </a:t>
            </a:r>
            <a:r>
              <a:rPr lang="es-ES" sz="2400" dirty="0" err="1"/>
              <a:t>laranja</a:t>
            </a:r>
            <a:r>
              <a:rPr lang="es-ES" sz="2400" dirty="0"/>
              <a:t> </a:t>
            </a:r>
            <a:r>
              <a:rPr lang="es-ES" sz="2400" dirty="0" err="1" smtClean="0"/>
              <a:t>edo</a:t>
            </a:r>
            <a:r>
              <a:rPr lang="es-ES" sz="2400" dirty="0" smtClean="0"/>
              <a:t> </a:t>
            </a:r>
            <a:r>
              <a:rPr lang="es-ES" sz="2400" dirty="0" err="1" smtClean="0"/>
              <a:t>gorria</a:t>
            </a:r>
            <a:r>
              <a:rPr lang="es-ES" sz="2400" dirty="0"/>
              <a:t>, </a:t>
            </a:r>
            <a:r>
              <a:rPr lang="es-ES" sz="2400" dirty="0" err="1"/>
              <a:t>larritasun</a:t>
            </a:r>
            <a:r>
              <a:rPr lang="es-ES" sz="2400" dirty="0"/>
              <a:t>- </a:t>
            </a:r>
            <a:r>
              <a:rPr lang="es-ES" sz="2400" dirty="0" err="1"/>
              <a:t>edo</a:t>
            </a:r>
            <a:r>
              <a:rPr lang="es-ES" sz="2400" dirty="0"/>
              <a:t> </a:t>
            </a:r>
            <a:r>
              <a:rPr lang="es-ES" sz="2400" dirty="0" err="1"/>
              <a:t>urgentzia-mailaren</a:t>
            </a:r>
            <a:r>
              <a:rPr lang="es-ES" sz="2400" dirty="0"/>
              <a:t> </a:t>
            </a:r>
            <a:r>
              <a:rPr lang="es-ES" sz="2400" dirty="0" err="1"/>
              <a:t>arabera</a:t>
            </a:r>
            <a:r>
              <a:rPr lang="es-ES" sz="2400" dirty="0"/>
              <a:t>.</a:t>
            </a:r>
            <a:endParaRPr lang="es-ES" sz="2400" dirty="0" smtClean="0"/>
          </a:p>
          <a:p>
            <a:r>
              <a:rPr lang="es-ES" sz="2400" dirty="0" err="1"/>
              <a:t>H</a:t>
            </a:r>
            <a:r>
              <a:rPr lang="es-ES" sz="2400" dirty="0" err="1" smtClean="0"/>
              <a:t>oria</a:t>
            </a:r>
            <a:r>
              <a:rPr lang="es-ES" sz="2400" dirty="0" smtClean="0"/>
              <a:t> </a:t>
            </a:r>
            <a:r>
              <a:rPr lang="es-ES" sz="2400" dirty="0" err="1"/>
              <a:t>Bizi</a:t>
            </a:r>
            <a:r>
              <a:rPr lang="es-ES" sz="2400" dirty="0"/>
              <a:t> </a:t>
            </a:r>
            <a:r>
              <a:rPr lang="es-ES" sz="2400" dirty="0" err="1"/>
              <a:t>Euskarri</a:t>
            </a:r>
            <a:r>
              <a:rPr lang="es-ES" sz="2400" dirty="0"/>
              <a:t> </a:t>
            </a:r>
            <a:r>
              <a:rPr lang="es-ES" sz="2400" dirty="0" err="1"/>
              <a:t>Aurreratua</a:t>
            </a:r>
            <a:r>
              <a:rPr lang="es-ES" sz="2400" dirty="0"/>
              <a:t> </a:t>
            </a:r>
            <a:r>
              <a:rPr lang="es-ES" sz="2400" dirty="0" err="1"/>
              <a:t>duten</a:t>
            </a:r>
            <a:r>
              <a:rPr lang="es-ES" sz="2400" dirty="0"/>
              <a:t> </a:t>
            </a:r>
            <a:r>
              <a:rPr lang="es-ES" sz="2400" dirty="0" err="1" smtClean="0"/>
              <a:t>osasun-garraioetan</a:t>
            </a:r>
            <a:r>
              <a:rPr lang="es-ES" sz="2400" dirty="0" smtClean="0"/>
              <a:t> </a:t>
            </a:r>
            <a:r>
              <a:rPr lang="es-ES" sz="2400" dirty="0" err="1" smtClean="0"/>
              <a:t>egin</a:t>
            </a:r>
            <a:r>
              <a:rPr lang="es-ES" sz="2400" dirty="0" smtClean="0"/>
              <a:t> </a:t>
            </a:r>
            <a:r>
              <a:rPr lang="es-ES" sz="2400" dirty="0" err="1"/>
              <a:t>beharreko</a:t>
            </a:r>
            <a:r>
              <a:rPr lang="es-ES" sz="2400" dirty="0"/>
              <a:t> </a:t>
            </a:r>
            <a:r>
              <a:rPr lang="es-ES" sz="2400" dirty="0" err="1"/>
              <a:t>jarduketen</a:t>
            </a:r>
            <a:r>
              <a:rPr lang="es-ES" sz="2400" dirty="0"/>
              <a:t> </a:t>
            </a:r>
            <a:r>
              <a:rPr lang="es-ES" sz="2400" dirty="0" err="1"/>
              <a:t>kasuan</a:t>
            </a:r>
            <a:r>
              <a:rPr lang="es-ES" sz="2400" dirty="0"/>
              <a:t> </a:t>
            </a:r>
            <a:r>
              <a:rPr lang="es-ES" sz="2400" dirty="0" err="1"/>
              <a:t>soilik</a:t>
            </a:r>
            <a:r>
              <a:rPr lang="es-ES" sz="2400" dirty="0"/>
              <a:t> </a:t>
            </a:r>
            <a:r>
              <a:rPr lang="es-ES" sz="2400" dirty="0" err="1"/>
              <a:t>erabiltzen</a:t>
            </a:r>
            <a:r>
              <a:rPr lang="es-ES" sz="2400" dirty="0"/>
              <a:t> da. </a:t>
            </a:r>
            <a:endParaRPr lang="es-ES" sz="2400" dirty="0" smtClean="0"/>
          </a:p>
          <a:p>
            <a:r>
              <a:rPr lang="es-ES" sz="2400" dirty="0" err="1"/>
              <a:t>PLDTak</a:t>
            </a:r>
            <a:r>
              <a:rPr lang="es-ES" sz="2400" dirty="0"/>
              <a:t> </a:t>
            </a:r>
            <a:r>
              <a:rPr lang="es-ES" sz="2400" dirty="0" err="1"/>
              <a:t>sortutako</a:t>
            </a:r>
            <a:r>
              <a:rPr lang="es-ES" sz="2400" dirty="0"/>
              <a:t> </a:t>
            </a:r>
            <a:r>
              <a:rPr lang="es-ES" sz="2400" dirty="0" err="1"/>
              <a:t>dokumentazio</a:t>
            </a:r>
            <a:r>
              <a:rPr lang="es-ES" sz="2400" dirty="0"/>
              <a:t> </a:t>
            </a:r>
            <a:r>
              <a:rPr lang="es-ES" sz="2400" dirty="0" err="1"/>
              <a:t>guztia</a:t>
            </a:r>
            <a:r>
              <a:rPr lang="es-ES" sz="2400" dirty="0"/>
              <a:t> </a:t>
            </a:r>
            <a:r>
              <a:rPr lang="es-ES" sz="2400" dirty="0" err="1"/>
              <a:t>eskuragarri</a:t>
            </a:r>
            <a:r>
              <a:rPr lang="es-ES" sz="2400" dirty="0"/>
              <a:t> </a:t>
            </a:r>
            <a:r>
              <a:rPr lang="es-ES" sz="2400" dirty="0" err="1"/>
              <a:t>dago</a:t>
            </a:r>
            <a:r>
              <a:rPr lang="es-ES" sz="2400" dirty="0"/>
              <a:t>, </a:t>
            </a:r>
            <a:r>
              <a:rPr lang="es-ES" sz="2400" dirty="0" err="1"/>
              <a:t>honako</a:t>
            </a:r>
            <a:r>
              <a:rPr lang="es-ES" sz="2400" dirty="0"/>
              <a:t> </a:t>
            </a:r>
            <a:r>
              <a:rPr lang="es-ES" sz="2400" dirty="0" err="1"/>
              <a:t>esteka</a:t>
            </a:r>
            <a:r>
              <a:rPr lang="es-ES" sz="2400" dirty="0"/>
              <a:t> </a:t>
            </a:r>
            <a:r>
              <a:rPr lang="es-ES" sz="2400" dirty="0" err="1"/>
              <a:t>hauen</a:t>
            </a:r>
            <a:r>
              <a:rPr lang="es-ES" sz="2400" dirty="0"/>
              <a:t> </a:t>
            </a:r>
            <a:r>
              <a:rPr lang="es-ES" sz="2400" dirty="0" err="1"/>
              <a:t>bitartez</a:t>
            </a:r>
            <a:r>
              <a:rPr lang="es-ES" sz="2400" dirty="0"/>
              <a:t>: </a:t>
            </a:r>
          </a:p>
          <a:p>
            <a:pPr lvl="1"/>
            <a:r>
              <a:rPr lang="es-ES" sz="1600" dirty="0">
                <a:hlinkClick r:id="rId3"/>
              </a:rPr>
              <a:t>https://osagune.osakidetza.eus/423/Documentos%20de%20Grupo/Forms/AllItems.aspx</a:t>
            </a:r>
            <a:endParaRPr lang="es-ES" sz="1600" dirty="0"/>
          </a:p>
          <a:p>
            <a:pPr lvl="1"/>
            <a:r>
              <a:rPr lang="es-ES" sz="1600" dirty="0">
                <a:hlinkClick r:id="rId4"/>
              </a:rPr>
              <a:t>https://www.dropbox.com/sh/2d6yo8mn4eh1blj/AADJpdHHBPSGW_AX5fOa9UvVa?dl=0</a:t>
            </a:r>
            <a:endParaRPr lang="es-ES" sz="1600" dirty="0"/>
          </a:p>
          <a:p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20600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ES" dirty="0" smtClean="0"/>
              <a:t>PROTOKOLOAK (II)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67544" y="1124745"/>
            <a:ext cx="806489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s-ES" sz="2400" dirty="0" err="1"/>
              <a:t>Orain</a:t>
            </a:r>
            <a:r>
              <a:rPr lang="es-ES" sz="2400" dirty="0"/>
              <a:t> arte </a:t>
            </a:r>
            <a:r>
              <a:rPr lang="es-ES" sz="2400" dirty="0" err="1"/>
              <a:t>honako</a:t>
            </a:r>
            <a:r>
              <a:rPr lang="es-ES" sz="2400" dirty="0"/>
              <a:t> </a:t>
            </a:r>
            <a:r>
              <a:rPr lang="es-ES" sz="2400" dirty="0" err="1"/>
              <a:t>protokolo</a:t>
            </a:r>
            <a:r>
              <a:rPr lang="es-ES" sz="2400" dirty="0"/>
              <a:t> </a:t>
            </a:r>
            <a:r>
              <a:rPr lang="es-ES" sz="2400" dirty="0" err="1"/>
              <a:t>hauek</a:t>
            </a:r>
            <a:r>
              <a:rPr lang="es-ES" sz="2400" dirty="0"/>
              <a:t> </a:t>
            </a:r>
            <a:r>
              <a:rPr lang="es-ES" sz="2400" dirty="0" err="1"/>
              <a:t>egin</a:t>
            </a:r>
            <a:r>
              <a:rPr lang="es-ES" sz="2400" dirty="0"/>
              <a:t> </a:t>
            </a:r>
            <a:r>
              <a:rPr lang="es-ES" sz="2400" dirty="0" err="1"/>
              <a:t>dira</a:t>
            </a:r>
            <a:r>
              <a:rPr lang="es-ES" sz="2400" dirty="0"/>
              <a:t> (</a:t>
            </a:r>
            <a:r>
              <a:rPr lang="es-ES" sz="2400" dirty="0" err="1"/>
              <a:t>edo</a:t>
            </a:r>
            <a:r>
              <a:rPr lang="es-ES" sz="2400" dirty="0"/>
              <a:t> </a:t>
            </a:r>
            <a:r>
              <a:rPr lang="es-ES" sz="2400" dirty="0" err="1"/>
              <a:t>prestatzen</a:t>
            </a:r>
            <a:r>
              <a:rPr lang="es-ES" sz="2400" dirty="0"/>
              <a:t> </a:t>
            </a:r>
            <a:r>
              <a:rPr lang="es-ES" sz="2400" dirty="0" err="1"/>
              <a:t>ari</a:t>
            </a:r>
            <a:r>
              <a:rPr lang="es-ES" sz="2400" dirty="0"/>
              <a:t> </a:t>
            </a:r>
            <a:r>
              <a:rPr lang="es-ES" sz="2400" dirty="0" err="1"/>
              <a:t>dira</a:t>
            </a:r>
            <a:r>
              <a:rPr lang="es-ES" sz="2400" dirty="0" smtClean="0"/>
              <a:t>):</a:t>
            </a: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700808"/>
            <a:ext cx="5524500" cy="430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49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65" y="3696"/>
            <a:ext cx="49752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1714202"/>
          </a:xfrm>
        </p:spPr>
        <p:txBody>
          <a:bodyPr/>
          <a:lstStyle/>
          <a:p>
            <a:pPr algn="l"/>
            <a:r>
              <a:rPr lang="es-ES" dirty="0" err="1" smtClean="0"/>
              <a:t>Adibidea</a:t>
            </a:r>
            <a:r>
              <a:rPr lang="es-ES" dirty="0" smtClean="0"/>
              <a:t>: asma-</a:t>
            </a:r>
            <a:r>
              <a:rPr lang="es-ES" dirty="0" err="1" smtClean="0"/>
              <a:t>krisia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00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7765"/>
            <a:ext cx="5210175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425996" y="476672"/>
            <a:ext cx="332271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36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" dirty="0" err="1"/>
              <a:t>Adibidea</a:t>
            </a:r>
            <a:r>
              <a:rPr lang="es-ES" dirty="0"/>
              <a:t>: asma-</a:t>
            </a:r>
            <a:r>
              <a:rPr lang="es-ES" dirty="0" err="1"/>
              <a:t>krisia</a:t>
            </a:r>
            <a:r>
              <a:rPr lang="es-ES" dirty="0"/>
              <a:t>(II</a:t>
            </a:r>
            <a:r>
              <a:rPr lang="es-ES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25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es-ES" sz="3200" dirty="0"/>
              <a:t>PEDIATRIAKO LARRIALDIETAKO MATERIALA ETA MEDIKAZIOA</a:t>
            </a:r>
            <a:endParaRPr lang="es-ES" sz="3200" dirty="0">
              <a:solidFill>
                <a:schemeClr val="tx2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67544" y="1484784"/>
            <a:ext cx="8280920" cy="4248472"/>
          </a:xfrm>
          <a:prstGeom prst="rect">
            <a:avLst/>
          </a:prstGeom>
          <a:solidFill>
            <a:schemeClr val="bg1"/>
          </a:solidFill>
          <a:extLst/>
        </p:spPr>
        <p:txBody>
          <a:bodyPr/>
          <a:lstStyle/>
          <a:p>
            <a:r>
              <a:rPr lang="es-ES" sz="2400" dirty="0" err="1" smtClean="0"/>
              <a:t>EPLDTak</a:t>
            </a:r>
            <a:r>
              <a:rPr lang="es-ES" sz="2400" dirty="0" smtClean="0"/>
              <a:t> </a:t>
            </a:r>
            <a:r>
              <a:rPr lang="es-ES" sz="2400" dirty="0" err="1" smtClean="0"/>
              <a:t>gomendioak</a:t>
            </a:r>
            <a:r>
              <a:rPr lang="es-ES" sz="2400" dirty="0" smtClean="0"/>
              <a:t> </a:t>
            </a:r>
            <a:r>
              <a:rPr lang="es-ES" sz="2400" dirty="0" err="1"/>
              <a:t>prestatu</a:t>
            </a:r>
            <a:r>
              <a:rPr lang="es-ES" sz="2400" dirty="0"/>
              <a:t> </a:t>
            </a:r>
            <a:r>
              <a:rPr lang="es-ES" sz="2400" dirty="0" err="1"/>
              <a:t>ditu</a:t>
            </a:r>
            <a:r>
              <a:rPr lang="es-ES" sz="2400" dirty="0"/>
              <a:t> </a:t>
            </a:r>
            <a:r>
              <a:rPr lang="es-ES" sz="2400" dirty="0" err="1" smtClean="0"/>
              <a:t>OZetako</a:t>
            </a:r>
            <a:r>
              <a:rPr lang="es-ES" sz="2400" dirty="0" smtClean="0"/>
              <a:t> </a:t>
            </a:r>
            <a:r>
              <a:rPr lang="es-ES" sz="2400" dirty="0" err="1"/>
              <a:t>orga</a:t>
            </a:r>
            <a:r>
              <a:rPr lang="es-ES" sz="2400" dirty="0"/>
              <a:t> eta </a:t>
            </a:r>
            <a:r>
              <a:rPr lang="es-ES" sz="2400" dirty="0" err="1" smtClean="0"/>
              <a:t>maletatxoetan</a:t>
            </a:r>
            <a:r>
              <a:rPr lang="es-ES" sz="2400" dirty="0" smtClean="0"/>
              <a:t> </a:t>
            </a:r>
            <a:r>
              <a:rPr lang="es-ES" sz="2400" dirty="0" err="1" smtClean="0"/>
              <a:t>egon</a:t>
            </a:r>
            <a:r>
              <a:rPr lang="es-ES" sz="2400" dirty="0" smtClean="0"/>
              <a:t> </a:t>
            </a:r>
            <a:r>
              <a:rPr lang="es-ES" sz="2400" dirty="0" err="1"/>
              <a:t>beharreko</a:t>
            </a:r>
            <a:r>
              <a:rPr lang="es-ES" sz="2400" dirty="0"/>
              <a:t> </a:t>
            </a:r>
            <a:r>
              <a:rPr lang="es-ES" sz="2400" dirty="0" err="1"/>
              <a:t>arreta</a:t>
            </a:r>
            <a:r>
              <a:rPr lang="es-ES" sz="2400" dirty="0"/>
              <a:t> </a:t>
            </a:r>
            <a:r>
              <a:rPr lang="es-ES" sz="2400" dirty="0" err="1"/>
              <a:t>pediatrikoa</a:t>
            </a:r>
            <a:r>
              <a:rPr lang="es-ES" sz="2400" dirty="0"/>
              <a:t> </a:t>
            </a:r>
            <a:r>
              <a:rPr lang="es-ES" sz="2400" dirty="0" err="1"/>
              <a:t>emateko</a:t>
            </a:r>
            <a:r>
              <a:rPr lang="es-ES" sz="2400" dirty="0"/>
              <a:t> </a:t>
            </a:r>
            <a:r>
              <a:rPr lang="es-ES" sz="2400" dirty="0" err="1"/>
              <a:t>materialari</a:t>
            </a:r>
            <a:r>
              <a:rPr lang="es-ES" sz="2400" dirty="0"/>
              <a:t> eta </a:t>
            </a:r>
            <a:r>
              <a:rPr lang="es-ES" sz="2400" dirty="0" err="1"/>
              <a:t>medikazioari</a:t>
            </a:r>
            <a:r>
              <a:rPr lang="es-ES" sz="2400" dirty="0"/>
              <a:t> </a:t>
            </a:r>
            <a:r>
              <a:rPr lang="es-ES" sz="2400" dirty="0" err="1"/>
              <a:t>buruz</a:t>
            </a:r>
            <a:r>
              <a:rPr lang="es-ES" sz="2400" dirty="0"/>
              <a:t>. </a:t>
            </a:r>
            <a:endParaRPr lang="es-ES" sz="2400" dirty="0" smtClean="0"/>
          </a:p>
          <a:p>
            <a:r>
              <a:rPr lang="es-ES" sz="2400" dirty="0" err="1"/>
              <a:t>Medikazio</a:t>
            </a:r>
            <a:r>
              <a:rPr lang="es-ES" sz="2400" dirty="0"/>
              <a:t> eta material </a:t>
            </a:r>
            <a:r>
              <a:rPr lang="es-ES" sz="2400" dirty="0" err="1" smtClean="0"/>
              <a:t>hori</a:t>
            </a:r>
            <a:r>
              <a:rPr lang="es-ES" sz="2400" dirty="0" smtClean="0"/>
              <a:t> </a:t>
            </a:r>
            <a:r>
              <a:rPr lang="es-ES" sz="2400" dirty="0" err="1" smtClean="0"/>
              <a:t>oinarrizkotzat</a:t>
            </a:r>
            <a:r>
              <a:rPr lang="es-ES" sz="2400" dirty="0" smtClean="0"/>
              <a:t> </a:t>
            </a:r>
            <a:r>
              <a:rPr lang="es-ES" sz="2400" dirty="0" err="1"/>
              <a:t>jotzen</a:t>
            </a:r>
            <a:r>
              <a:rPr lang="es-ES" sz="2400" dirty="0"/>
              <a:t> da </a:t>
            </a:r>
            <a:r>
              <a:rPr lang="es-ES" sz="2400" dirty="0" err="1"/>
              <a:t>maizen</a:t>
            </a:r>
            <a:r>
              <a:rPr lang="es-ES" sz="2400" dirty="0"/>
              <a:t> </a:t>
            </a:r>
            <a:r>
              <a:rPr lang="es-ES" sz="2400" dirty="0" err="1"/>
              <a:t>gertatzen</a:t>
            </a:r>
            <a:r>
              <a:rPr lang="es-ES" sz="2400" dirty="0"/>
              <a:t> </a:t>
            </a:r>
            <a:r>
              <a:rPr lang="es-ES" sz="2400" dirty="0" err="1"/>
              <a:t>diren</a:t>
            </a:r>
            <a:r>
              <a:rPr lang="es-ES" sz="2400" dirty="0"/>
              <a:t> </a:t>
            </a:r>
            <a:r>
              <a:rPr lang="es-ES" sz="2400" dirty="0" err="1"/>
              <a:t>pediatriako</a:t>
            </a:r>
            <a:r>
              <a:rPr lang="es-ES" sz="2400" dirty="0"/>
              <a:t> </a:t>
            </a:r>
            <a:r>
              <a:rPr lang="es-ES" sz="2400" dirty="0" err="1"/>
              <a:t>larrialdietan</a:t>
            </a:r>
            <a:r>
              <a:rPr lang="es-ES" sz="2400" dirty="0"/>
              <a:t> </a:t>
            </a:r>
            <a:r>
              <a:rPr lang="es-ES" sz="2400" dirty="0" err="1"/>
              <a:t>arreta</a:t>
            </a:r>
            <a:r>
              <a:rPr lang="es-ES" sz="2400" dirty="0"/>
              <a:t> </a:t>
            </a:r>
            <a:r>
              <a:rPr lang="es-ES" sz="2400" dirty="0" err="1"/>
              <a:t>emateko</a:t>
            </a:r>
            <a:r>
              <a:rPr lang="es-ES" sz="2400" dirty="0"/>
              <a:t>, </a:t>
            </a:r>
            <a:r>
              <a:rPr lang="es-ES" sz="2000" dirty="0" err="1"/>
              <a:t>besteak</a:t>
            </a:r>
            <a:r>
              <a:rPr lang="es-ES" sz="2000" dirty="0"/>
              <a:t> </a:t>
            </a:r>
            <a:r>
              <a:rPr lang="es-ES" sz="2000" dirty="0" err="1"/>
              <a:t>beste</a:t>
            </a:r>
            <a:r>
              <a:rPr lang="es-ES" sz="2000" dirty="0"/>
              <a:t> </a:t>
            </a:r>
            <a:r>
              <a:rPr lang="es-ES" sz="2000" dirty="0" err="1" smtClean="0"/>
              <a:t>asistentziaren</a:t>
            </a:r>
            <a:r>
              <a:rPr lang="es-ES" sz="2000" dirty="0" smtClean="0"/>
              <a:t> </a:t>
            </a:r>
            <a:r>
              <a:rPr lang="es-ES" sz="2000" dirty="0" err="1" smtClean="0"/>
              <a:t>kalitatea</a:t>
            </a:r>
            <a:r>
              <a:rPr lang="es-ES" sz="2000" dirty="0" smtClean="0"/>
              <a:t> </a:t>
            </a:r>
            <a:r>
              <a:rPr lang="es-ES" sz="2000" dirty="0"/>
              <a:t>eta </a:t>
            </a:r>
            <a:r>
              <a:rPr lang="es-ES" sz="2000" dirty="0" err="1"/>
              <a:t>uniformetasuna</a:t>
            </a:r>
            <a:r>
              <a:rPr lang="es-ES" sz="2000" dirty="0"/>
              <a:t> </a:t>
            </a:r>
            <a:r>
              <a:rPr lang="es-ES" sz="2000" dirty="0" err="1"/>
              <a:t>bermatzearren</a:t>
            </a:r>
            <a:r>
              <a:rPr lang="es-ES" sz="2000" dirty="0"/>
              <a:t>, </a:t>
            </a:r>
            <a:r>
              <a:rPr lang="es-ES" sz="2000" dirty="0" err="1"/>
              <a:t>baliabideen</a:t>
            </a:r>
            <a:r>
              <a:rPr lang="es-ES" sz="2000" dirty="0"/>
              <a:t> </a:t>
            </a:r>
            <a:r>
              <a:rPr lang="es-ES" sz="2000" dirty="0" err="1"/>
              <a:t>optimizazioa</a:t>
            </a:r>
            <a:r>
              <a:rPr lang="es-ES" sz="2000" dirty="0"/>
              <a:t> </a:t>
            </a:r>
            <a:r>
              <a:rPr lang="es-ES" sz="2000" dirty="0" err="1"/>
              <a:t>alde</a:t>
            </a:r>
            <a:r>
              <a:rPr lang="es-ES" sz="2000" dirty="0"/>
              <a:t> batera </a:t>
            </a:r>
            <a:r>
              <a:rPr lang="es-ES" sz="2000" dirty="0" err="1"/>
              <a:t>utzi</a:t>
            </a:r>
            <a:r>
              <a:rPr lang="es-ES" sz="2000" dirty="0"/>
              <a:t> </a:t>
            </a:r>
            <a:r>
              <a:rPr lang="es-ES" sz="2000" dirty="0" err="1"/>
              <a:t>gabe</a:t>
            </a:r>
            <a:r>
              <a:rPr lang="es-ES" sz="2400" dirty="0" smtClean="0"/>
              <a:t>.</a:t>
            </a:r>
          </a:p>
          <a:p>
            <a:r>
              <a:rPr lang="es-ES" sz="2400" dirty="0" err="1" smtClean="0"/>
              <a:t>Gomendio</a:t>
            </a:r>
            <a:r>
              <a:rPr lang="es-ES" sz="2400" dirty="0" smtClean="0"/>
              <a:t> </a:t>
            </a:r>
            <a:r>
              <a:rPr lang="es-ES" sz="2400" dirty="0" err="1"/>
              <a:t>orientagarriak</a:t>
            </a:r>
            <a:r>
              <a:rPr lang="es-ES" sz="2400" dirty="0"/>
              <a:t> </a:t>
            </a:r>
            <a:r>
              <a:rPr lang="es-ES" sz="2400" dirty="0" err="1"/>
              <a:t>ematen</a:t>
            </a:r>
            <a:r>
              <a:rPr lang="es-ES" sz="2400" dirty="0"/>
              <a:t> </a:t>
            </a:r>
            <a:r>
              <a:rPr lang="es-ES" sz="2400" dirty="0" err="1"/>
              <a:t>dira</a:t>
            </a:r>
            <a:r>
              <a:rPr lang="es-ES" sz="2400" dirty="0"/>
              <a:t>, eta </a:t>
            </a:r>
            <a:r>
              <a:rPr lang="es-ES" sz="2400" dirty="0" smtClean="0"/>
              <a:t>EZI eta OZ </a:t>
            </a:r>
            <a:r>
              <a:rPr lang="es-ES" sz="2400" dirty="0" err="1"/>
              <a:t>bakoitzak</a:t>
            </a:r>
            <a:r>
              <a:rPr lang="es-ES" sz="2400" dirty="0"/>
              <a:t> </a:t>
            </a:r>
            <a:r>
              <a:rPr lang="es-ES" sz="2400" dirty="0" err="1"/>
              <a:t>dagokion</a:t>
            </a:r>
            <a:r>
              <a:rPr lang="es-ES" sz="2400" dirty="0"/>
              <a:t> </a:t>
            </a:r>
            <a:r>
              <a:rPr lang="es-ES" sz="2400" dirty="0" err="1"/>
              <a:t>jarduketa-eremuaren</a:t>
            </a:r>
            <a:r>
              <a:rPr lang="es-ES" sz="2400" dirty="0"/>
              <a:t> </a:t>
            </a:r>
            <a:r>
              <a:rPr lang="es-ES" sz="2400" dirty="0" err="1"/>
              <a:t>arabera</a:t>
            </a:r>
            <a:r>
              <a:rPr lang="es-ES" sz="2400" dirty="0"/>
              <a:t> </a:t>
            </a:r>
            <a:r>
              <a:rPr lang="es-ES" sz="2400" dirty="0" err="1"/>
              <a:t>egokitu</a:t>
            </a:r>
            <a:r>
              <a:rPr lang="es-ES" sz="2400" dirty="0"/>
              <a:t> </a:t>
            </a:r>
            <a:r>
              <a:rPr lang="es-ES" sz="2400" dirty="0" err="1" smtClean="0"/>
              <a:t>beharko</a:t>
            </a:r>
            <a:r>
              <a:rPr lang="es-ES" sz="2400" dirty="0"/>
              <a:t> </a:t>
            </a:r>
            <a:r>
              <a:rPr lang="es-ES" sz="2400" dirty="0" err="1" smtClean="0"/>
              <a:t>ditu</a:t>
            </a:r>
            <a:r>
              <a:rPr lang="es-ES" sz="2400" dirty="0" smtClean="0"/>
              <a:t> </a:t>
            </a:r>
            <a:r>
              <a:rPr lang="es-ES" sz="2000" dirty="0" smtClean="0"/>
              <a:t>(</a:t>
            </a:r>
            <a:r>
              <a:rPr lang="es-ES" sz="2000" dirty="0" err="1"/>
              <a:t>kontuan</a:t>
            </a:r>
            <a:r>
              <a:rPr lang="es-ES" sz="2000" dirty="0"/>
              <a:t> </a:t>
            </a:r>
            <a:r>
              <a:rPr lang="es-ES" sz="2000" dirty="0" err="1" smtClean="0"/>
              <a:t>hartuta</a:t>
            </a:r>
            <a:r>
              <a:rPr lang="es-ES" sz="2000" dirty="0" smtClean="0"/>
              <a:t> </a:t>
            </a:r>
            <a:r>
              <a:rPr lang="es-ES" sz="2000" dirty="0" err="1" smtClean="0"/>
              <a:t>artatzen</a:t>
            </a:r>
            <a:r>
              <a:rPr lang="es-ES" sz="2000" dirty="0" smtClean="0"/>
              <a:t> </a:t>
            </a:r>
            <a:r>
              <a:rPr lang="es-ES" sz="2000" dirty="0" err="1"/>
              <a:t>duen</a:t>
            </a:r>
            <a:r>
              <a:rPr lang="es-ES" sz="2000" dirty="0"/>
              <a:t> </a:t>
            </a:r>
            <a:r>
              <a:rPr lang="es-ES" sz="2000" dirty="0" err="1" smtClean="0"/>
              <a:t>populazioa</a:t>
            </a:r>
            <a:r>
              <a:rPr lang="es-ES" sz="2000" dirty="0" smtClean="0"/>
              <a:t>, </a:t>
            </a:r>
            <a:r>
              <a:rPr lang="es-ES" sz="2000" dirty="0" err="1"/>
              <a:t>hurbilen</a:t>
            </a:r>
            <a:r>
              <a:rPr lang="es-ES" sz="2000" dirty="0"/>
              <a:t> </a:t>
            </a:r>
            <a:r>
              <a:rPr lang="es-ES" sz="2000" dirty="0" err="1"/>
              <a:t>dagoen</a:t>
            </a:r>
            <a:r>
              <a:rPr lang="es-ES" sz="2000" dirty="0"/>
              <a:t> </a:t>
            </a:r>
            <a:r>
              <a:rPr lang="es-ES" sz="2000" dirty="0" err="1"/>
              <a:t>ospitalearekiko</a:t>
            </a:r>
            <a:r>
              <a:rPr lang="es-ES" sz="2000" dirty="0"/>
              <a:t> </a:t>
            </a:r>
            <a:r>
              <a:rPr lang="es-ES" sz="2000" dirty="0" err="1" smtClean="0"/>
              <a:t>distantzia</a:t>
            </a:r>
            <a:r>
              <a:rPr lang="es-ES" sz="2000" dirty="0" smtClean="0"/>
              <a:t>, </a:t>
            </a:r>
            <a:r>
              <a:rPr lang="es-ES" sz="2000" dirty="0" err="1" smtClean="0"/>
              <a:t>zenbait</a:t>
            </a:r>
            <a:r>
              <a:rPr lang="es-ES" sz="2000" dirty="0" smtClean="0"/>
              <a:t> </a:t>
            </a:r>
            <a:r>
              <a:rPr lang="es-ES" sz="2000" dirty="0" err="1"/>
              <a:t>pazienteren</a:t>
            </a:r>
            <a:r>
              <a:rPr lang="es-ES" sz="2000" dirty="0"/>
              <a:t> premia </a:t>
            </a:r>
            <a:r>
              <a:rPr lang="es-ES" sz="2000" dirty="0" err="1"/>
              <a:t>bereziak</a:t>
            </a:r>
            <a:r>
              <a:rPr lang="es-ES" sz="2000" dirty="0"/>
              <a:t> </a:t>
            </a:r>
            <a:r>
              <a:rPr lang="es-ES" sz="2000" dirty="0" smtClean="0"/>
              <a:t>, </a:t>
            </a:r>
            <a:r>
              <a:rPr lang="es-ES" sz="2000" dirty="0" err="1" smtClean="0"/>
              <a:t>OZaren</a:t>
            </a:r>
            <a:r>
              <a:rPr lang="es-ES" sz="2000" dirty="0" smtClean="0"/>
              <a:t> </a:t>
            </a:r>
            <a:r>
              <a:rPr lang="es-ES" sz="2000" dirty="0" err="1" smtClean="0"/>
              <a:t>ezaugarri</a:t>
            </a:r>
            <a:r>
              <a:rPr lang="es-ES" sz="2000" dirty="0" smtClean="0"/>
              <a:t> </a:t>
            </a:r>
            <a:r>
              <a:rPr lang="es-ES" sz="2000" dirty="0" err="1" smtClean="0"/>
              <a:t>arkitektonikoak</a:t>
            </a:r>
            <a:r>
              <a:rPr lang="es-ES" sz="2000" dirty="0" smtClean="0"/>
              <a:t> …)</a:t>
            </a:r>
          </a:p>
        </p:txBody>
      </p:sp>
    </p:spTree>
    <p:extLst>
      <p:ext uri="{BB962C8B-B14F-4D97-AF65-F5344CB8AC3E}">
        <p14:creationId xmlns:p14="http://schemas.microsoft.com/office/powerpoint/2010/main" val="13526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ES" sz="4000" dirty="0" err="1" smtClean="0">
                <a:solidFill>
                  <a:schemeClr val="tx2"/>
                </a:solidFill>
                <a:latin typeface="Arial Black" pitchFamily="34" charset="0"/>
              </a:rPr>
              <a:t>Aurkibidea</a:t>
            </a:r>
            <a:endParaRPr lang="es-ES" sz="40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67544" y="1124744"/>
            <a:ext cx="8280920" cy="43204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518BE1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chemeClr val="bg1"/>
              </a:buClr>
            </a:pPr>
            <a:r>
              <a:rPr lang="es-ES" dirty="0" err="1" smtClean="0">
                <a:solidFill>
                  <a:schemeClr val="bg1"/>
                </a:solidFill>
              </a:rPr>
              <a:t>Sarrera</a:t>
            </a:r>
            <a:endParaRPr lang="es-ES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s-ES" dirty="0" err="1" smtClean="0">
                <a:solidFill>
                  <a:schemeClr val="bg1"/>
                </a:solidFill>
              </a:rPr>
              <a:t>Ebaluazio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pediatrikoaren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triangelua</a:t>
            </a:r>
            <a:endParaRPr lang="es-ES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s-ES" dirty="0" err="1" smtClean="0">
                <a:solidFill>
                  <a:schemeClr val="bg1"/>
                </a:solidFill>
              </a:rPr>
              <a:t>Erizaintzako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triaje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edo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sailkapena</a:t>
            </a:r>
            <a:endParaRPr lang="es-ES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s-ES" dirty="0" err="1" smtClean="0">
                <a:solidFill>
                  <a:schemeClr val="bg1"/>
                </a:solidFill>
              </a:rPr>
              <a:t>Lekualdaketako</a:t>
            </a:r>
            <a:r>
              <a:rPr lang="es-ES" i="1" dirty="0" smtClean="0">
                <a:solidFill>
                  <a:schemeClr val="bg1"/>
                </a:solidFill>
              </a:rPr>
              <a:t> </a:t>
            </a:r>
            <a:r>
              <a:rPr lang="es-ES" i="1" dirty="0" err="1" smtClean="0">
                <a:solidFill>
                  <a:schemeClr val="bg1"/>
                </a:solidFill>
              </a:rPr>
              <a:t>scorea</a:t>
            </a:r>
            <a:endParaRPr lang="es-ES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s-ES" dirty="0" err="1" smtClean="0">
                <a:solidFill>
                  <a:schemeClr val="bg1"/>
                </a:solidFill>
              </a:rPr>
              <a:t>Protokoloak</a:t>
            </a:r>
            <a:endParaRPr lang="es-ES" dirty="0" smtClean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s-ES" sz="2400" dirty="0" err="1" smtClean="0">
                <a:solidFill>
                  <a:schemeClr val="bg1"/>
                </a:solidFill>
              </a:rPr>
              <a:t>Adibidea</a:t>
            </a:r>
            <a:r>
              <a:rPr lang="es-ES" sz="2400" dirty="0" smtClean="0">
                <a:solidFill>
                  <a:schemeClr val="bg1"/>
                </a:solidFill>
              </a:rPr>
              <a:t>: Asma-</a:t>
            </a:r>
            <a:r>
              <a:rPr lang="es-ES" sz="2400" dirty="0" err="1" smtClean="0">
                <a:solidFill>
                  <a:schemeClr val="bg1"/>
                </a:solidFill>
              </a:rPr>
              <a:t>krisia</a:t>
            </a:r>
            <a:endParaRPr lang="es-ES" sz="24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s-ES" dirty="0" err="1" smtClean="0">
                <a:solidFill>
                  <a:schemeClr val="bg1"/>
                </a:solidFill>
              </a:rPr>
              <a:t>Pediatriako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larrialdietako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materiala</a:t>
            </a:r>
            <a:r>
              <a:rPr lang="es-ES" dirty="0" smtClean="0">
                <a:solidFill>
                  <a:schemeClr val="bg1"/>
                </a:solidFill>
              </a:rPr>
              <a:t> eta </a:t>
            </a:r>
            <a:r>
              <a:rPr lang="es-ES" dirty="0" err="1" smtClean="0">
                <a:solidFill>
                  <a:schemeClr val="bg1"/>
                </a:solidFill>
              </a:rPr>
              <a:t>medikazioa</a:t>
            </a:r>
            <a:endParaRPr lang="es-E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es-ES" sz="3200" dirty="0"/>
              <a:t>PEDIATRIAKO LARRIALDIETAKO MATERIALA ETA MEDIKAZIOA(II</a:t>
            </a:r>
            <a:r>
              <a:rPr lang="es-ES" sz="3200" dirty="0" smtClean="0"/>
              <a:t>) </a:t>
            </a:r>
            <a:endParaRPr lang="es-ES" sz="3200" dirty="0">
              <a:solidFill>
                <a:schemeClr val="tx2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95536" y="1484784"/>
            <a:ext cx="8352928" cy="4320480"/>
          </a:xfrm>
          <a:prstGeom prst="rect">
            <a:avLst/>
          </a:prstGeom>
          <a:solidFill>
            <a:schemeClr val="bg1"/>
          </a:solidFill>
          <a:extLst/>
        </p:spPr>
        <p:txBody>
          <a:bodyPr/>
          <a:lstStyle/>
          <a:p>
            <a:pPr marL="0" indent="0">
              <a:buNone/>
            </a:pPr>
            <a:r>
              <a:rPr lang="es-ES" sz="2400" b="1" u="sng" dirty="0" err="1" smtClean="0"/>
              <a:t>Oharrak</a:t>
            </a:r>
            <a:r>
              <a:rPr lang="es-ES" sz="2400" b="1" u="sng" dirty="0" smtClean="0"/>
              <a:t>: </a:t>
            </a:r>
          </a:p>
          <a:p>
            <a:r>
              <a:rPr lang="es-ES" sz="2400" b="1" dirty="0" err="1" smtClean="0"/>
              <a:t>Intubatzea</a:t>
            </a:r>
            <a:r>
              <a:rPr lang="es-ES" sz="2400" dirty="0" smtClean="0"/>
              <a:t> </a:t>
            </a:r>
            <a:r>
              <a:rPr lang="es-ES" sz="2400" dirty="0" err="1"/>
              <a:t>ez</a:t>
            </a:r>
            <a:r>
              <a:rPr lang="es-ES" sz="2400" dirty="0"/>
              <a:t> </a:t>
            </a:r>
            <a:r>
              <a:rPr lang="es-ES" sz="2400" dirty="0" smtClean="0"/>
              <a:t>da </a:t>
            </a:r>
            <a:r>
              <a:rPr lang="es-ES" sz="2400" dirty="0" err="1"/>
              <a:t>lehentasunezko</a:t>
            </a:r>
            <a:r>
              <a:rPr lang="es-ES" sz="2400" dirty="0"/>
              <a:t> </a:t>
            </a:r>
            <a:r>
              <a:rPr lang="es-ES" sz="2400" dirty="0" err="1"/>
              <a:t>trebetasuna</a:t>
            </a:r>
            <a:r>
              <a:rPr lang="es-ES" sz="2400" dirty="0"/>
              <a:t> </a:t>
            </a:r>
            <a:r>
              <a:rPr lang="es-ES" sz="2400" dirty="0" err="1"/>
              <a:t>haurrekin</a:t>
            </a:r>
            <a:r>
              <a:rPr lang="es-ES" sz="2400" dirty="0"/>
              <a:t> </a:t>
            </a:r>
            <a:r>
              <a:rPr lang="es-ES" sz="2400" dirty="0" err="1"/>
              <a:t>lan</a:t>
            </a:r>
            <a:r>
              <a:rPr lang="es-ES" sz="2400" dirty="0"/>
              <a:t> </a:t>
            </a:r>
            <a:r>
              <a:rPr lang="es-ES" sz="2400" dirty="0" err="1"/>
              <a:t>egiten</a:t>
            </a:r>
            <a:r>
              <a:rPr lang="es-ES" sz="2400" dirty="0"/>
              <a:t> </a:t>
            </a:r>
            <a:r>
              <a:rPr lang="es-ES" sz="2400" dirty="0" err="1" smtClean="0"/>
              <a:t>duten</a:t>
            </a:r>
            <a:r>
              <a:rPr lang="es-ES" sz="2400" dirty="0" smtClean="0"/>
              <a:t> </a:t>
            </a:r>
            <a:r>
              <a:rPr lang="es-ES" sz="2400" dirty="0" err="1" smtClean="0"/>
              <a:t>osasun-arloko</a:t>
            </a:r>
            <a:r>
              <a:rPr lang="es-ES" sz="2400" dirty="0" smtClean="0"/>
              <a:t> </a:t>
            </a:r>
            <a:r>
              <a:rPr lang="es-ES" sz="2400" dirty="0"/>
              <a:t>profesional </a:t>
            </a:r>
            <a:r>
              <a:rPr lang="es-ES" sz="2400" dirty="0" err="1"/>
              <a:t>guztientzat</a:t>
            </a:r>
            <a:r>
              <a:rPr lang="es-ES" sz="2400" dirty="0"/>
              <a:t> eta, </a:t>
            </a:r>
            <a:r>
              <a:rPr lang="es-ES" sz="2400" dirty="0" err="1"/>
              <a:t>beraz</a:t>
            </a:r>
            <a:r>
              <a:rPr lang="es-ES" sz="2400" dirty="0"/>
              <a:t>, </a:t>
            </a:r>
            <a:r>
              <a:rPr lang="es-ES" sz="2400" dirty="0" err="1"/>
              <a:t>ongi</a:t>
            </a:r>
            <a:r>
              <a:rPr lang="es-ES" sz="2400" dirty="0"/>
              <a:t> </a:t>
            </a:r>
            <a:r>
              <a:rPr lang="es-ES" sz="2400" dirty="0" err="1"/>
              <a:t>trebatuta</a:t>
            </a:r>
            <a:r>
              <a:rPr lang="es-ES" sz="2400" dirty="0"/>
              <a:t> </a:t>
            </a:r>
            <a:r>
              <a:rPr lang="es-ES" sz="2400" dirty="0" err="1"/>
              <a:t>dauden</a:t>
            </a:r>
            <a:r>
              <a:rPr lang="es-ES" sz="2400" dirty="0"/>
              <a:t> eta </a:t>
            </a:r>
            <a:r>
              <a:rPr lang="es-ES" sz="2400" dirty="0" err="1"/>
              <a:t>teknika</a:t>
            </a:r>
            <a:r>
              <a:rPr lang="es-ES" sz="2400" dirty="0"/>
              <a:t> </a:t>
            </a:r>
            <a:r>
              <a:rPr lang="es-ES" sz="2400" dirty="0" err="1" smtClean="0"/>
              <a:t>horrekin</a:t>
            </a:r>
            <a:r>
              <a:rPr lang="es-ES" sz="2400" dirty="0" smtClean="0"/>
              <a:t> </a:t>
            </a:r>
            <a:r>
              <a:rPr lang="es-ES" sz="2400" dirty="0" err="1" smtClean="0"/>
              <a:t>esperientzia</a:t>
            </a:r>
            <a:r>
              <a:rPr lang="es-ES" sz="2400" dirty="0" smtClean="0"/>
              <a:t> </a:t>
            </a:r>
            <a:r>
              <a:rPr lang="es-ES" sz="2400" dirty="0" err="1"/>
              <a:t>dutenek</a:t>
            </a:r>
            <a:r>
              <a:rPr lang="es-ES" sz="2400" dirty="0"/>
              <a:t> </a:t>
            </a:r>
            <a:r>
              <a:rPr lang="es-ES" sz="2400" dirty="0" err="1"/>
              <a:t>soilik</a:t>
            </a:r>
            <a:r>
              <a:rPr lang="es-ES" sz="2400" dirty="0"/>
              <a:t> </a:t>
            </a:r>
            <a:r>
              <a:rPr lang="es-ES" sz="2400" dirty="0" err="1"/>
              <a:t>egin</a:t>
            </a:r>
            <a:r>
              <a:rPr lang="es-ES" sz="2400" dirty="0"/>
              <a:t> </a:t>
            </a:r>
            <a:r>
              <a:rPr lang="es-ES" sz="2400" dirty="0" err="1"/>
              <a:t>beharko</a:t>
            </a:r>
            <a:r>
              <a:rPr lang="es-ES" sz="2400" dirty="0"/>
              <a:t> </a:t>
            </a:r>
            <a:r>
              <a:rPr lang="es-ES" sz="2400" dirty="0" err="1"/>
              <a:t>lukete</a:t>
            </a:r>
            <a:r>
              <a:rPr lang="es-ES" sz="2400" dirty="0"/>
              <a:t>. </a:t>
            </a:r>
            <a:endParaRPr lang="es-ES" sz="2400" dirty="0" smtClean="0"/>
          </a:p>
          <a:p>
            <a:r>
              <a:rPr lang="es-ES" sz="2400" dirty="0" err="1"/>
              <a:t>PLDTak</a:t>
            </a:r>
            <a:r>
              <a:rPr lang="es-ES" sz="2400" dirty="0"/>
              <a:t> </a:t>
            </a:r>
            <a:r>
              <a:rPr lang="es-ES" sz="2400" dirty="0" err="1"/>
              <a:t>gomendatzen</a:t>
            </a:r>
            <a:r>
              <a:rPr lang="es-ES" sz="2400" dirty="0"/>
              <a:t> du </a:t>
            </a:r>
            <a:r>
              <a:rPr lang="es-ES" sz="2400" dirty="0" smtClean="0"/>
              <a:t>material </a:t>
            </a:r>
            <a:r>
              <a:rPr lang="es-ES" sz="2400" dirty="0" err="1" smtClean="0"/>
              <a:t>egokia</a:t>
            </a:r>
            <a:r>
              <a:rPr lang="es-ES" sz="2400" dirty="0" smtClean="0"/>
              <a:t> </a:t>
            </a:r>
            <a:r>
              <a:rPr lang="es-ES" sz="2400" dirty="0" err="1"/>
              <a:t>eduki</a:t>
            </a:r>
            <a:r>
              <a:rPr lang="es-ES" sz="2400" dirty="0"/>
              <a:t> </a:t>
            </a:r>
            <a:r>
              <a:rPr lang="es-ES" sz="2400" dirty="0" err="1"/>
              <a:t>behar</a:t>
            </a:r>
            <a:r>
              <a:rPr lang="es-ES" sz="2400" dirty="0"/>
              <a:t> dela </a:t>
            </a:r>
            <a:r>
              <a:rPr lang="es-ES" sz="2400" b="1" dirty="0" err="1"/>
              <a:t>poltsa</a:t>
            </a:r>
            <a:r>
              <a:rPr lang="es-ES" sz="2400" b="1" dirty="0"/>
              <a:t> eta </a:t>
            </a:r>
            <a:r>
              <a:rPr lang="es-ES" sz="2400" b="1" dirty="0" err="1"/>
              <a:t>maskara</a:t>
            </a:r>
            <a:r>
              <a:rPr lang="es-ES" sz="2400" b="1" dirty="0"/>
              <a:t> </a:t>
            </a:r>
            <a:r>
              <a:rPr lang="es-ES" sz="2400" b="1" dirty="0" err="1"/>
              <a:t>bidezko</a:t>
            </a:r>
            <a:r>
              <a:rPr lang="es-ES" sz="2400" b="1" dirty="0"/>
              <a:t> </a:t>
            </a:r>
            <a:r>
              <a:rPr lang="es-ES" sz="2400" b="1" dirty="0" err="1"/>
              <a:t>aireztapen-teknikarako</a:t>
            </a:r>
            <a:r>
              <a:rPr lang="es-ES" sz="2400" dirty="0"/>
              <a:t>. </a:t>
            </a:r>
            <a:r>
              <a:rPr lang="es-ES" sz="2400" dirty="0" err="1"/>
              <a:t>Teknika</a:t>
            </a:r>
            <a:r>
              <a:rPr lang="es-ES" sz="2400" dirty="0"/>
              <a:t> </a:t>
            </a:r>
            <a:r>
              <a:rPr lang="es-ES" sz="2400" dirty="0" err="1"/>
              <a:t>hori</a:t>
            </a:r>
            <a:r>
              <a:rPr lang="es-ES" sz="2400" dirty="0"/>
              <a:t> </a:t>
            </a:r>
            <a:r>
              <a:rPr lang="es-ES" sz="2400" dirty="0" err="1" smtClean="0"/>
              <a:t>behar</a:t>
            </a:r>
            <a:r>
              <a:rPr lang="es-ES" sz="2400" dirty="0" smtClean="0"/>
              <a:t> </a:t>
            </a:r>
            <a:r>
              <a:rPr lang="es-ES" sz="2400" dirty="0" err="1" smtClean="0"/>
              <a:t>bezala</a:t>
            </a:r>
            <a:r>
              <a:rPr lang="es-ES" sz="2400" dirty="0" smtClean="0"/>
              <a:t> </a:t>
            </a:r>
            <a:r>
              <a:rPr lang="es-ES" sz="2400" dirty="0" err="1"/>
              <a:t>ezagutu</a:t>
            </a:r>
            <a:r>
              <a:rPr lang="es-ES" sz="2400" dirty="0"/>
              <a:t> </a:t>
            </a:r>
            <a:r>
              <a:rPr lang="es-ES" sz="2400" dirty="0" err="1"/>
              <a:t>behar</a:t>
            </a:r>
            <a:r>
              <a:rPr lang="es-ES" sz="2400" dirty="0"/>
              <a:t> </a:t>
            </a:r>
            <a:r>
              <a:rPr lang="es-ES" sz="2400" dirty="0" err="1"/>
              <a:t>dute</a:t>
            </a:r>
            <a:r>
              <a:rPr lang="es-ES" sz="2400" dirty="0"/>
              <a:t> </a:t>
            </a:r>
            <a:r>
              <a:rPr lang="es-ES" sz="2400" dirty="0" err="1"/>
              <a:t>umeekin</a:t>
            </a:r>
            <a:r>
              <a:rPr lang="es-ES" sz="2400" dirty="0"/>
              <a:t> </a:t>
            </a:r>
            <a:r>
              <a:rPr lang="es-ES" sz="2400" dirty="0" err="1"/>
              <a:t>lan</a:t>
            </a:r>
            <a:r>
              <a:rPr lang="es-ES" sz="2400" dirty="0"/>
              <a:t> </a:t>
            </a:r>
            <a:r>
              <a:rPr lang="es-ES" sz="2400" dirty="0" err="1"/>
              <a:t>egiten</a:t>
            </a:r>
            <a:r>
              <a:rPr lang="es-ES" sz="2400" dirty="0"/>
              <a:t> </a:t>
            </a:r>
            <a:r>
              <a:rPr lang="es-ES" sz="2400" dirty="0" err="1"/>
              <a:t>duten</a:t>
            </a:r>
            <a:r>
              <a:rPr lang="es-ES" sz="2400" dirty="0"/>
              <a:t> profesional </a:t>
            </a:r>
            <a:r>
              <a:rPr lang="es-ES" sz="2400" dirty="0" err="1"/>
              <a:t>guztiek</a:t>
            </a:r>
            <a:r>
              <a:rPr lang="es-ES" sz="2400" dirty="0"/>
              <a:t>. </a:t>
            </a:r>
            <a:endParaRPr lang="es-ES" sz="2400" dirty="0" smtClean="0"/>
          </a:p>
          <a:p>
            <a:r>
              <a:rPr lang="es-ES" sz="2000" dirty="0" smtClean="0"/>
              <a:t>ESI </a:t>
            </a:r>
            <a:r>
              <a:rPr lang="es-ES" sz="2000" dirty="0" err="1" smtClean="0"/>
              <a:t>edo</a:t>
            </a:r>
            <a:r>
              <a:rPr lang="es-ES" sz="2000" dirty="0" smtClean="0"/>
              <a:t> OZ </a:t>
            </a:r>
            <a:r>
              <a:rPr lang="es-ES" sz="2000" dirty="0" err="1" smtClean="0"/>
              <a:t>bakoitzak</a:t>
            </a:r>
            <a:r>
              <a:rPr lang="es-ES" sz="2000" dirty="0"/>
              <a:t>  </a:t>
            </a:r>
            <a:r>
              <a:rPr lang="es-ES" sz="2000" dirty="0" err="1"/>
              <a:t>airebidea</a:t>
            </a:r>
            <a:r>
              <a:rPr lang="es-ES" sz="2000" dirty="0"/>
              <a:t> </a:t>
            </a:r>
            <a:r>
              <a:rPr lang="es-ES" sz="2000" dirty="0" err="1"/>
              <a:t>maneiatzeko</a:t>
            </a:r>
            <a:r>
              <a:rPr lang="es-ES" sz="2000" dirty="0"/>
              <a:t> eta </a:t>
            </a:r>
            <a:r>
              <a:rPr lang="es-ES" sz="2000" dirty="0" err="1" smtClean="0"/>
              <a:t>aireztapeneko</a:t>
            </a:r>
            <a:r>
              <a:rPr lang="es-ES" sz="2000" dirty="0" smtClean="0"/>
              <a:t> material </a:t>
            </a:r>
            <a:r>
              <a:rPr lang="es-ES" sz="2000" dirty="0" err="1"/>
              <a:t>osagarria</a:t>
            </a:r>
            <a:r>
              <a:rPr lang="es-ES" sz="2000" dirty="0"/>
              <a:t> ere </a:t>
            </a:r>
            <a:r>
              <a:rPr lang="es-ES" sz="2000" dirty="0" err="1"/>
              <a:t>behar</a:t>
            </a:r>
            <a:r>
              <a:rPr lang="es-ES" sz="2000" dirty="0"/>
              <a:t> </a:t>
            </a:r>
            <a:r>
              <a:rPr lang="es-ES" sz="2000" dirty="0" err="1"/>
              <a:t>ote</a:t>
            </a:r>
            <a:r>
              <a:rPr lang="es-ES" sz="2000" dirty="0"/>
              <a:t> </a:t>
            </a:r>
            <a:r>
              <a:rPr lang="es-ES" sz="2000" dirty="0" err="1"/>
              <a:t>duen</a:t>
            </a:r>
            <a:r>
              <a:rPr lang="es-ES" sz="2000" dirty="0"/>
              <a:t> </a:t>
            </a:r>
            <a:r>
              <a:rPr lang="es-ES" sz="2000" dirty="0" err="1"/>
              <a:t>erabaki</a:t>
            </a:r>
            <a:r>
              <a:rPr lang="es-ES" sz="2000" dirty="0"/>
              <a:t> </a:t>
            </a:r>
            <a:r>
              <a:rPr lang="es-ES" sz="2000" dirty="0" err="1"/>
              <a:t>dezake</a:t>
            </a:r>
            <a:r>
              <a:rPr lang="es-ES" sz="2000" dirty="0"/>
              <a:t>.</a:t>
            </a:r>
          </a:p>
          <a:p>
            <a:pPr marL="0" indent="0"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87722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/>
          <a:lstStyle/>
          <a:p>
            <a:r>
              <a:rPr lang="es-ES" sz="3200" dirty="0"/>
              <a:t>PEDIATRIAKO LARRIALDIETAKO MATERIALA ETA </a:t>
            </a:r>
            <a:r>
              <a:rPr lang="es-ES" sz="3200" dirty="0" smtClean="0"/>
              <a:t>MEDIKAZIOA </a:t>
            </a:r>
            <a:r>
              <a:rPr lang="es-ES" sz="3200" dirty="0"/>
              <a:t>(</a:t>
            </a:r>
            <a:r>
              <a:rPr lang="es-ES" sz="3200" dirty="0" smtClean="0"/>
              <a:t>III) </a:t>
            </a:r>
            <a:endParaRPr lang="es-ES" sz="3200" dirty="0">
              <a:solidFill>
                <a:schemeClr val="tx2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484784"/>
            <a:ext cx="799288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s-ES" sz="2400" b="1" u="sng" dirty="0" err="1" smtClean="0"/>
              <a:t>Oharrak</a:t>
            </a:r>
            <a:r>
              <a:rPr lang="es-ES" sz="2400" b="1" u="sng" dirty="0" smtClean="0"/>
              <a:t>: </a:t>
            </a:r>
          </a:p>
          <a:p>
            <a:r>
              <a:rPr lang="es-ES" sz="2400" b="1" dirty="0" err="1"/>
              <a:t>Hezur</a:t>
            </a:r>
            <a:r>
              <a:rPr lang="es-ES" sz="2400" b="1" dirty="0"/>
              <a:t> </a:t>
            </a:r>
            <a:r>
              <a:rPr lang="es-ES" sz="2400" b="1" dirty="0" err="1"/>
              <a:t>barneko</a:t>
            </a:r>
            <a:r>
              <a:rPr lang="es-ES" sz="2400" b="1" dirty="0"/>
              <a:t> </a:t>
            </a:r>
            <a:r>
              <a:rPr lang="es-ES" sz="2400" b="1" dirty="0" err="1"/>
              <a:t>bidea</a:t>
            </a:r>
            <a:r>
              <a:rPr lang="es-ES" sz="2400" b="1" dirty="0"/>
              <a:t> </a:t>
            </a:r>
            <a:r>
              <a:rPr lang="es-ES" sz="2400" dirty="0" err="1"/>
              <a:t>izaten</a:t>
            </a:r>
            <a:r>
              <a:rPr lang="es-ES" sz="2400" dirty="0"/>
              <a:t> da </a:t>
            </a:r>
            <a:r>
              <a:rPr lang="es-ES" sz="2400" dirty="0" err="1"/>
              <a:t>aukera</a:t>
            </a:r>
            <a:r>
              <a:rPr lang="es-ES" sz="2400" dirty="0"/>
              <a:t> </a:t>
            </a:r>
            <a:r>
              <a:rPr lang="es-ES" sz="2400" dirty="0" err="1"/>
              <a:t>bihotz-biriketako</a:t>
            </a:r>
            <a:r>
              <a:rPr lang="es-ES" sz="2400" dirty="0"/>
              <a:t> </a:t>
            </a:r>
            <a:r>
              <a:rPr lang="es-ES" sz="2400" dirty="0" err="1"/>
              <a:t>geldialdiaren</a:t>
            </a:r>
            <a:r>
              <a:rPr lang="es-ES" sz="2400" dirty="0"/>
              <a:t> eta </a:t>
            </a:r>
            <a:r>
              <a:rPr lang="es-ES" sz="2400" dirty="0" err="1"/>
              <a:t>shock</a:t>
            </a:r>
            <a:r>
              <a:rPr lang="es-ES" sz="2400" dirty="0"/>
              <a:t> </a:t>
            </a:r>
            <a:r>
              <a:rPr lang="es-ES" sz="2400" dirty="0" err="1" smtClean="0"/>
              <a:t>deskonpentsatuaren</a:t>
            </a:r>
            <a:r>
              <a:rPr lang="es-ES" sz="2400" dirty="0" smtClean="0"/>
              <a:t> </a:t>
            </a:r>
            <a:r>
              <a:rPr lang="es-ES" sz="2400" dirty="0" err="1" smtClean="0"/>
              <a:t>kasuan</a:t>
            </a:r>
            <a:r>
              <a:rPr lang="es-ES" sz="2400" dirty="0"/>
              <a:t>, eta </a:t>
            </a:r>
            <a:r>
              <a:rPr lang="es-ES" sz="2400" dirty="0" err="1"/>
              <a:t>hezur</a:t>
            </a:r>
            <a:r>
              <a:rPr lang="es-ES" sz="2400" dirty="0"/>
              <a:t> </a:t>
            </a:r>
            <a:r>
              <a:rPr lang="es-ES" sz="2400" dirty="0" err="1"/>
              <a:t>barneko</a:t>
            </a:r>
            <a:r>
              <a:rPr lang="es-ES" sz="2400" dirty="0"/>
              <a:t> </a:t>
            </a:r>
            <a:r>
              <a:rPr lang="es-ES" sz="2400" dirty="0" err="1"/>
              <a:t>bidea</a:t>
            </a:r>
            <a:r>
              <a:rPr lang="es-ES" sz="2400" dirty="0"/>
              <a:t> </a:t>
            </a:r>
            <a:r>
              <a:rPr lang="es-ES" sz="2400" dirty="0" err="1"/>
              <a:t>kanalizatzea</a:t>
            </a:r>
            <a:r>
              <a:rPr lang="es-ES" sz="2400" dirty="0"/>
              <a:t> </a:t>
            </a:r>
            <a:r>
              <a:rPr lang="es-ES" sz="2400" dirty="0" err="1"/>
              <a:t>gomendatzen</a:t>
            </a:r>
            <a:r>
              <a:rPr lang="es-ES" sz="2400" dirty="0"/>
              <a:t> da </a:t>
            </a:r>
            <a:r>
              <a:rPr lang="es-ES" sz="2400" dirty="0" err="1"/>
              <a:t>baldin</a:t>
            </a:r>
            <a:r>
              <a:rPr lang="es-ES" sz="2400" dirty="0"/>
              <a:t> eta </a:t>
            </a:r>
            <a:r>
              <a:rPr lang="es-ES" sz="2400" dirty="0" err="1"/>
              <a:t>minutu</a:t>
            </a:r>
            <a:r>
              <a:rPr lang="es-ES" sz="2400" dirty="0"/>
              <a:t> </a:t>
            </a:r>
            <a:r>
              <a:rPr lang="es-ES" sz="2400" dirty="0" smtClean="0"/>
              <a:t>batean </a:t>
            </a:r>
            <a:r>
              <a:rPr lang="es-ES" sz="2400" dirty="0" err="1" smtClean="0"/>
              <a:t>ez</a:t>
            </a:r>
            <a:r>
              <a:rPr lang="es-ES" sz="2400" dirty="0" smtClean="0"/>
              <a:t> </a:t>
            </a:r>
            <a:r>
              <a:rPr lang="es-ES" sz="2400" dirty="0" err="1"/>
              <a:t>bada</a:t>
            </a:r>
            <a:r>
              <a:rPr lang="es-ES" sz="2400" dirty="0"/>
              <a:t> </a:t>
            </a:r>
            <a:r>
              <a:rPr lang="es-ES" sz="2400" dirty="0" err="1"/>
              <a:t>lortzen</a:t>
            </a:r>
            <a:r>
              <a:rPr lang="es-ES" sz="2400" dirty="0"/>
              <a:t> </a:t>
            </a:r>
            <a:r>
              <a:rPr lang="es-ES" sz="2400" dirty="0" err="1"/>
              <a:t>bide</a:t>
            </a:r>
            <a:r>
              <a:rPr lang="es-ES" sz="2400" dirty="0"/>
              <a:t> </a:t>
            </a:r>
            <a:r>
              <a:rPr lang="es-ES" sz="2400" dirty="0" err="1"/>
              <a:t>periferiko</a:t>
            </a:r>
            <a:r>
              <a:rPr lang="es-ES" sz="2400" dirty="0"/>
              <a:t> </a:t>
            </a:r>
            <a:r>
              <a:rPr lang="es-ES" sz="2400" dirty="0" err="1"/>
              <a:t>bat</a:t>
            </a:r>
            <a:r>
              <a:rPr lang="es-ES" sz="2400" dirty="0"/>
              <a:t> </a:t>
            </a:r>
            <a:r>
              <a:rPr lang="es-ES" sz="2400" dirty="0" err="1"/>
              <a:t>kanalizatzea</a:t>
            </a:r>
            <a:r>
              <a:rPr lang="es-ES" sz="2400" dirty="0"/>
              <a:t>. </a:t>
            </a:r>
            <a:endParaRPr lang="es-ES" sz="2400" dirty="0" smtClean="0"/>
          </a:p>
          <a:p>
            <a:r>
              <a:rPr lang="es-ES" sz="2400" dirty="0" err="1"/>
              <a:t>Orga</a:t>
            </a:r>
            <a:r>
              <a:rPr lang="es-ES" sz="2400" dirty="0"/>
              <a:t> eta </a:t>
            </a:r>
            <a:r>
              <a:rPr lang="es-ES" sz="2400" dirty="0" err="1"/>
              <a:t>poltsa</a:t>
            </a:r>
            <a:r>
              <a:rPr lang="es-ES" sz="2400" dirty="0"/>
              <a:t> </a:t>
            </a:r>
            <a:r>
              <a:rPr lang="es-ES" sz="2400" dirty="0" err="1"/>
              <a:t>guztietan</a:t>
            </a:r>
            <a:r>
              <a:rPr lang="es-ES" sz="2400" dirty="0"/>
              <a:t> </a:t>
            </a:r>
            <a:r>
              <a:rPr lang="es-ES" sz="2400" dirty="0" err="1"/>
              <a:t>hezur</a:t>
            </a:r>
            <a:r>
              <a:rPr lang="es-ES" sz="2400" dirty="0"/>
              <a:t> </a:t>
            </a:r>
            <a:r>
              <a:rPr lang="es-ES" sz="2400" dirty="0" err="1"/>
              <a:t>barneko</a:t>
            </a:r>
            <a:r>
              <a:rPr lang="es-ES" sz="2400" dirty="0"/>
              <a:t> </a:t>
            </a:r>
            <a:r>
              <a:rPr lang="es-ES" sz="2400" dirty="0" err="1" smtClean="0"/>
              <a:t>sarbidea</a:t>
            </a:r>
            <a:r>
              <a:rPr lang="es-ES" sz="2400" dirty="0" smtClean="0"/>
              <a:t> </a:t>
            </a:r>
            <a:r>
              <a:rPr lang="es-ES" sz="2400" dirty="0" err="1" smtClean="0"/>
              <a:t>irekitzeko</a:t>
            </a:r>
            <a:r>
              <a:rPr lang="es-ES" sz="2400" dirty="0" smtClean="0"/>
              <a:t> </a:t>
            </a:r>
            <a:r>
              <a:rPr lang="es-ES" sz="2400" dirty="0" err="1"/>
              <a:t>beharrezkoa</a:t>
            </a:r>
            <a:r>
              <a:rPr lang="es-ES" sz="2400" dirty="0"/>
              <a:t> den </a:t>
            </a:r>
            <a:r>
              <a:rPr lang="es-ES" sz="2400" dirty="0" err="1"/>
              <a:t>materiala</a:t>
            </a:r>
            <a:r>
              <a:rPr lang="es-ES" sz="2400" dirty="0"/>
              <a:t> </a:t>
            </a:r>
            <a:r>
              <a:rPr lang="es-ES" sz="2400" dirty="0" err="1"/>
              <a:t>egongo</a:t>
            </a:r>
            <a:r>
              <a:rPr lang="es-ES" sz="2400" dirty="0"/>
              <a:t> da, </a:t>
            </a:r>
            <a:r>
              <a:rPr lang="es-ES" sz="2400" dirty="0" err="1"/>
              <a:t>nahitaez</a:t>
            </a:r>
            <a:r>
              <a:rPr lang="es-ES" sz="2400" dirty="0"/>
              <a:t>. </a:t>
            </a:r>
            <a:endParaRPr lang="es-ES" sz="2400" dirty="0" smtClean="0"/>
          </a:p>
          <a:p>
            <a:r>
              <a:rPr lang="es-ES" sz="2400" dirty="0" err="1"/>
              <a:t>PLDTak</a:t>
            </a:r>
            <a:r>
              <a:rPr lang="es-ES" sz="2400" dirty="0"/>
              <a:t> BIG (</a:t>
            </a:r>
            <a:r>
              <a:rPr lang="es-ES" sz="2400" dirty="0" err="1"/>
              <a:t>Bone</a:t>
            </a:r>
            <a:r>
              <a:rPr lang="es-ES" sz="2400" dirty="0"/>
              <a:t> </a:t>
            </a:r>
            <a:r>
              <a:rPr lang="es-ES" sz="2400" dirty="0" err="1"/>
              <a:t>Injection</a:t>
            </a:r>
            <a:r>
              <a:rPr lang="es-ES" sz="2400" dirty="0"/>
              <a:t> </a:t>
            </a:r>
            <a:r>
              <a:rPr lang="es-ES" sz="2400" dirty="0" err="1"/>
              <a:t>Gun</a:t>
            </a:r>
            <a:r>
              <a:rPr lang="es-ES" sz="2400" dirty="0"/>
              <a:t>) </a:t>
            </a:r>
            <a:r>
              <a:rPr lang="es-ES" sz="2400" dirty="0" smtClean="0"/>
              <a:t>sistema </a:t>
            </a:r>
            <a:r>
              <a:rPr lang="es-ES" sz="2400" dirty="0" err="1" smtClean="0"/>
              <a:t>proposatzen</a:t>
            </a:r>
            <a:r>
              <a:rPr lang="es-ES" sz="2400" dirty="0" smtClean="0"/>
              <a:t> </a:t>
            </a:r>
            <a:r>
              <a:rPr lang="es-ES" sz="2400" dirty="0"/>
              <a:t>du, </a:t>
            </a:r>
            <a:r>
              <a:rPr lang="es-ES" sz="2400" dirty="0" err="1"/>
              <a:t>baina</a:t>
            </a:r>
            <a:r>
              <a:rPr lang="es-ES" sz="2400" dirty="0"/>
              <a:t> </a:t>
            </a:r>
            <a:r>
              <a:rPr lang="es-ES" sz="2400" dirty="0" err="1"/>
              <a:t>beste</a:t>
            </a:r>
            <a:r>
              <a:rPr lang="es-ES" sz="2400" dirty="0"/>
              <a:t> sistema </a:t>
            </a:r>
            <a:r>
              <a:rPr lang="es-ES" sz="2400" dirty="0" err="1"/>
              <a:t>batzuk</a:t>
            </a:r>
            <a:r>
              <a:rPr lang="es-ES" sz="2400" dirty="0"/>
              <a:t> ere </a:t>
            </a:r>
            <a:r>
              <a:rPr lang="es-ES" sz="2400" dirty="0" err="1"/>
              <a:t>baliagarri</a:t>
            </a:r>
            <a:r>
              <a:rPr lang="es-ES" sz="2400" dirty="0"/>
              <a:t> izan </a:t>
            </a:r>
            <a:r>
              <a:rPr lang="es-ES" sz="2400" dirty="0" err="1"/>
              <a:t>daitezke</a:t>
            </a:r>
            <a:r>
              <a:rPr lang="es-E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8792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67544" y="1484784"/>
            <a:ext cx="835292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s-ES" sz="2400" b="1" u="sng" dirty="0" err="1" smtClean="0"/>
              <a:t>Oharrak</a:t>
            </a:r>
            <a:r>
              <a:rPr lang="es-ES" sz="2400" b="1" u="sng" dirty="0" smtClean="0"/>
              <a:t>: </a:t>
            </a:r>
          </a:p>
          <a:p>
            <a:r>
              <a:rPr lang="es-ES" sz="2400" b="1" dirty="0" err="1"/>
              <a:t>Immobilizazio</a:t>
            </a:r>
            <a:r>
              <a:rPr lang="es-ES" sz="2400" b="1" dirty="0"/>
              <a:t> </a:t>
            </a:r>
            <a:r>
              <a:rPr lang="es-ES" sz="2400" b="1" dirty="0" err="1"/>
              <a:t>zerbikala</a:t>
            </a:r>
            <a:r>
              <a:rPr lang="es-ES" sz="2400" b="1" dirty="0"/>
              <a:t> </a:t>
            </a:r>
            <a:r>
              <a:rPr lang="es-ES" sz="2400" dirty="0"/>
              <a:t>oso </a:t>
            </a:r>
            <a:r>
              <a:rPr lang="es-ES" sz="2400" dirty="0" err="1"/>
              <a:t>garrantzitsua</a:t>
            </a:r>
            <a:r>
              <a:rPr lang="es-ES" sz="2400" dirty="0"/>
              <a:t> da </a:t>
            </a:r>
            <a:r>
              <a:rPr lang="es-ES" sz="2400" dirty="0" err="1"/>
              <a:t>lesio</a:t>
            </a:r>
            <a:r>
              <a:rPr lang="es-ES" sz="2400" dirty="0"/>
              <a:t> </a:t>
            </a:r>
            <a:r>
              <a:rPr lang="es-ES" sz="2400" dirty="0" err="1" smtClean="0"/>
              <a:t>zerbikala</a:t>
            </a:r>
            <a:r>
              <a:rPr lang="es-ES" sz="2400" dirty="0" smtClean="0"/>
              <a:t> eta </a:t>
            </a:r>
            <a:r>
              <a:rPr lang="es-ES" sz="2400" dirty="0" err="1"/>
              <a:t>garuneko</a:t>
            </a:r>
            <a:r>
              <a:rPr lang="es-ES" sz="2400" dirty="0"/>
              <a:t> </a:t>
            </a:r>
            <a:r>
              <a:rPr lang="es-ES" sz="2400" dirty="0" err="1"/>
              <a:t>traumatismoa</a:t>
            </a:r>
            <a:r>
              <a:rPr lang="es-ES" sz="2400" dirty="0"/>
              <a:t> </a:t>
            </a:r>
            <a:r>
              <a:rPr lang="es-ES" sz="2400" dirty="0" err="1"/>
              <a:t>izateko</a:t>
            </a:r>
            <a:r>
              <a:rPr lang="es-ES" sz="2400" dirty="0"/>
              <a:t> </a:t>
            </a:r>
            <a:r>
              <a:rPr lang="es-ES" sz="2400" dirty="0" err="1"/>
              <a:t>susmopean</a:t>
            </a:r>
            <a:r>
              <a:rPr lang="es-ES" sz="2400" dirty="0"/>
              <a:t> </a:t>
            </a:r>
            <a:r>
              <a:rPr lang="es-ES" sz="2400" dirty="0" err="1"/>
              <a:t>dagoen</a:t>
            </a:r>
            <a:r>
              <a:rPr lang="es-ES" sz="2400" dirty="0"/>
              <a:t> </a:t>
            </a:r>
            <a:r>
              <a:rPr lang="es-ES" sz="2400" dirty="0" err="1"/>
              <a:t>pazientearen</a:t>
            </a:r>
            <a:r>
              <a:rPr lang="es-ES" sz="2400" dirty="0"/>
              <a:t> </a:t>
            </a:r>
            <a:r>
              <a:rPr lang="es-ES" sz="2400" dirty="0" err="1"/>
              <a:t>lehen</a:t>
            </a:r>
            <a:r>
              <a:rPr lang="es-ES" sz="2400" dirty="0"/>
              <a:t> </a:t>
            </a:r>
            <a:r>
              <a:rPr lang="es-ES" sz="2400" dirty="0" err="1"/>
              <a:t>azterketa</a:t>
            </a:r>
            <a:r>
              <a:rPr lang="es-ES" sz="2400" dirty="0"/>
              <a:t> </a:t>
            </a:r>
            <a:r>
              <a:rPr lang="es-ES" sz="2400" dirty="0" err="1"/>
              <a:t>egiteko</a:t>
            </a:r>
            <a:r>
              <a:rPr lang="es-ES" sz="2400" dirty="0"/>
              <a:t>.</a:t>
            </a:r>
          </a:p>
          <a:p>
            <a:r>
              <a:rPr lang="es-ES" sz="2400" dirty="0" err="1" smtClean="0"/>
              <a:t>Batzuetan</a:t>
            </a:r>
            <a:r>
              <a:rPr lang="es-ES" sz="2400" dirty="0" smtClean="0"/>
              <a:t> </a:t>
            </a:r>
            <a:r>
              <a:rPr lang="es-ES" sz="2400" dirty="0" err="1"/>
              <a:t>ezinezkoa</a:t>
            </a:r>
            <a:r>
              <a:rPr lang="es-ES" sz="2400" dirty="0"/>
              <a:t> </a:t>
            </a:r>
            <a:r>
              <a:rPr lang="es-ES" sz="2400" dirty="0" err="1"/>
              <a:t>izaten</a:t>
            </a:r>
            <a:r>
              <a:rPr lang="es-ES" sz="2400" dirty="0"/>
              <a:t> da </a:t>
            </a:r>
            <a:r>
              <a:rPr lang="es-ES" sz="2400" dirty="0" err="1"/>
              <a:t>eskuz</a:t>
            </a:r>
            <a:r>
              <a:rPr lang="es-ES" sz="2400" dirty="0"/>
              <a:t> </a:t>
            </a:r>
            <a:r>
              <a:rPr lang="es-ES" sz="2400" dirty="0" err="1" smtClean="0"/>
              <a:t>immobilizazio</a:t>
            </a:r>
            <a:r>
              <a:rPr lang="es-ES" sz="2400" dirty="0" smtClean="0"/>
              <a:t> </a:t>
            </a:r>
            <a:r>
              <a:rPr lang="es-ES" sz="2400" dirty="0" err="1" smtClean="0"/>
              <a:t>zerbikal</a:t>
            </a:r>
            <a:r>
              <a:rPr lang="es-ES" sz="2400" dirty="0" smtClean="0"/>
              <a:t> </a:t>
            </a:r>
            <a:r>
              <a:rPr lang="es-ES" sz="2400" dirty="0" err="1"/>
              <a:t>egokia</a:t>
            </a:r>
            <a:r>
              <a:rPr lang="es-ES" sz="2400" dirty="0"/>
              <a:t> </a:t>
            </a:r>
            <a:r>
              <a:rPr lang="es-ES" sz="2400" dirty="0" err="1"/>
              <a:t>egitea</a:t>
            </a:r>
            <a:r>
              <a:rPr lang="es-ES" sz="2400" dirty="0"/>
              <a:t>; </a:t>
            </a:r>
            <a:r>
              <a:rPr lang="es-ES" sz="2400" dirty="0" err="1"/>
              <a:t>beraz</a:t>
            </a:r>
            <a:r>
              <a:rPr lang="es-ES" sz="2400" dirty="0"/>
              <a:t>, </a:t>
            </a:r>
            <a:r>
              <a:rPr lang="es-ES" sz="2400" dirty="0" err="1"/>
              <a:t>PLDTak</a:t>
            </a:r>
            <a:r>
              <a:rPr lang="es-ES" sz="2400" dirty="0"/>
              <a:t> </a:t>
            </a:r>
            <a:r>
              <a:rPr lang="es-ES" sz="2400" dirty="0" err="1"/>
              <a:t>posizio</a:t>
            </a:r>
            <a:r>
              <a:rPr lang="es-ES" sz="2400" dirty="0"/>
              <a:t> </a:t>
            </a:r>
            <a:r>
              <a:rPr lang="es-ES" sz="2400" dirty="0" err="1"/>
              <a:t>anitzeko</a:t>
            </a:r>
            <a:r>
              <a:rPr lang="es-ES" sz="2400" dirty="0"/>
              <a:t> </a:t>
            </a:r>
            <a:r>
              <a:rPr lang="es-ES" sz="2400" dirty="0" err="1"/>
              <a:t>immobilizatzeko</a:t>
            </a:r>
            <a:r>
              <a:rPr lang="es-ES" sz="2400" dirty="0"/>
              <a:t> </a:t>
            </a:r>
            <a:r>
              <a:rPr lang="es-ES" sz="2400" dirty="0" err="1"/>
              <a:t>lepokoak</a:t>
            </a:r>
            <a:r>
              <a:rPr lang="es-ES" sz="2400" dirty="0"/>
              <a:t> </a:t>
            </a:r>
            <a:r>
              <a:rPr lang="es-ES" sz="2400" dirty="0" err="1"/>
              <a:t>izatea</a:t>
            </a:r>
            <a:r>
              <a:rPr lang="es-ES" sz="2400" dirty="0"/>
              <a:t> </a:t>
            </a:r>
            <a:r>
              <a:rPr lang="es-ES" sz="2400" dirty="0" err="1" smtClean="0"/>
              <a:t>gomendatzen</a:t>
            </a:r>
            <a:r>
              <a:rPr lang="es-ES" sz="2400" dirty="0" smtClean="0"/>
              <a:t> du </a:t>
            </a:r>
            <a:r>
              <a:rPr lang="es-ES" sz="2400" dirty="0"/>
              <a:t>.</a:t>
            </a:r>
            <a:endParaRPr lang="es-ES" sz="2400" dirty="0" smtClean="0"/>
          </a:p>
          <a:p>
            <a:r>
              <a:rPr lang="es-ES" sz="2400" b="1" dirty="0" err="1"/>
              <a:t>Tentsio-pneumotoraxa</a:t>
            </a:r>
            <a:r>
              <a:rPr lang="es-ES" sz="2400" b="1" dirty="0"/>
              <a:t> </a:t>
            </a:r>
            <a:r>
              <a:rPr lang="es-ES" sz="2400" b="1" dirty="0" err="1"/>
              <a:t>ziztatzeko</a:t>
            </a:r>
            <a:r>
              <a:rPr lang="es-ES" sz="2400" b="1" dirty="0"/>
              <a:t> </a:t>
            </a:r>
            <a:r>
              <a:rPr lang="es-ES" sz="2400" dirty="0" err="1"/>
              <a:t>materiala</a:t>
            </a:r>
            <a:r>
              <a:rPr lang="es-ES" sz="2400" dirty="0"/>
              <a:t> </a:t>
            </a:r>
            <a:r>
              <a:rPr lang="es-ES" sz="2400" dirty="0" err="1"/>
              <a:t>izateko</a:t>
            </a:r>
            <a:r>
              <a:rPr lang="es-ES" sz="2400" dirty="0"/>
              <a:t> </a:t>
            </a:r>
            <a:r>
              <a:rPr lang="es-ES" sz="2400" dirty="0" err="1" smtClean="0"/>
              <a:t>aukera</a:t>
            </a:r>
            <a:r>
              <a:rPr lang="es-ES" sz="2400" dirty="0" smtClean="0"/>
              <a:t> </a:t>
            </a:r>
            <a:r>
              <a:rPr lang="es-ES" sz="2400" dirty="0" err="1" smtClean="0"/>
              <a:t>proposatzen</a:t>
            </a:r>
            <a:r>
              <a:rPr lang="es-ES" sz="2400" dirty="0" smtClean="0"/>
              <a:t> </a:t>
            </a:r>
            <a:r>
              <a:rPr lang="es-ES" sz="2400" dirty="0"/>
              <a:t>du </a:t>
            </a:r>
            <a:r>
              <a:rPr lang="es-ES" sz="2400" dirty="0" err="1"/>
              <a:t>PLDTak</a:t>
            </a:r>
            <a:r>
              <a:rPr lang="es-ES" sz="2400" dirty="0"/>
              <a:t> </a:t>
            </a:r>
            <a:r>
              <a:rPr lang="es-ES" sz="2400" dirty="0" err="1"/>
              <a:t>egoki</a:t>
            </a:r>
            <a:r>
              <a:rPr lang="es-ES" sz="2400" dirty="0"/>
              <a:t> </a:t>
            </a:r>
            <a:r>
              <a:rPr lang="es-ES" sz="2400" dirty="0" err="1"/>
              <a:t>irizten</a:t>
            </a:r>
            <a:r>
              <a:rPr lang="es-ES" sz="2400" dirty="0"/>
              <a:t> </a:t>
            </a:r>
            <a:r>
              <a:rPr lang="es-ES" sz="2400" dirty="0" err="1"/>
              <a:t>dioten</a:t>
            </a:r>
            <a:r>
              <a:rPr lang="es-ES" sz="2400" dirty="0"/>
              <a:t> </a:t>
            </a:r>
            <a:r>
              <a:rPr lang="es-ES" sz="2400" dirty="0" err="1"/>
              <a:t>erakundeetan</a:t>
            </a:r>
            <a:r>
              <a:rPr lang="es-ES" sz="2400" dirty="0"/>
              <a:t>, eta 14 </a:t>
            </a:r>
            <a:r>
              <a:rPr lang="es-ES" sz="2400" dirty="0" err="1"/>
              <a:t>Gko</a:t>
            </a:r>
            <a:r>
              <a:rPr lang="es-ES" sz="2400" dirty="0"/>
              <a:t> </a:t>
            </a:r>
            <a:r>
              <a:rPr lang="es-ES" sz="2400" dirty="0" err="1"/>
              <a:t>kateter</a:t>
            </a:r>
            <a:r>
              <a:rPr lang="es-ES" sz="2400" dirty="0"/>
              <a:t> </a:t>
            </a:r>
            <a:r>
              <a:rPr lang="es-ES" sz="2400" dirty="0" err="1"/>
              <a:t>bat</a:t>
            </a:r>
            <a:r>
              <a:rPr lang="es-ES" sz="2400" dirty="0"/>
              <a:t> </a:t>
            </a:r>
            <a:r>
              <a:rPr lang="es-ES" sz="2400" dirty="0" err="1"/>
              <a:t>izatea</a:t>
            </a:r>
            <a:r>
              <a:rPr lang="es-ES" sz="2400" dirty="0"/>
              <a:t> </a:t>
            </a:r>
            <a:r>
              <a:rPr lang="es-ES" sz="2400" dirty="0" err="1" smtClean="0"/>
              <a:t>gomendatzen</a:t>
            </a:r>
            <a:r>
              <a:rPr lang="es-ES" sz="2400" dirty="0" smtClean="0"/>
              <a:t> du</a:t>
            </a:r>
            <a:r>
              <a:rPr lang="es-ES" sz="2400" dirty="0"/>
              <a:t>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188640"/>
            <a:ext cx="85689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36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3200" dirty="0" smtClean="0"/>
              <a:t>PEDIATRIAKO LARRIALDIETAKO MATERIALA ETA MEDIKAZIOA (IV)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54538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539552" y="1628800"/>
            <a:ext cx="799288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s-ES" sz="2400" b="1" u="sng" dirty="0" err="1" smtClean="0"/>
              <a:t>Oharrak</a:t>
            </a:r>
            <a:r>
              <a:rPr lang="es-ES" sz="2400" b="1" u="sng" dirty="0" smtClean="0"/>
              <a:t>: </a:t>
            </a:r>
          </a:p>
          <a:p>
            <a:r>
              <a:rPr lang="es-ES" sz="2400" dirty="0" err="1"/>
              <a:t>PLDTak</a:t>
            </a:r>
            <a:r>
              <a:rPr lang="es-ES" sz="2400" dirty="0"/>
              <a:t> </a:t>
            </a:r>
            <a:r>
              <a:rPr lang="es-ES" sz="2400" dirty="0" err="1"/>
              <a:t>egindako</a:t>
            </a:r>
            <a:r>
              <a:rPr lang="es-ES" sz="2400" dirty="0"/>
              <a:t> </a:t>
            </a:r>
            <a:r>
              <a:rPr lang="es-ES" sz="2400" dirty="0" err="1"/>
              <a:t>protokoloak</a:t>
            </a:r>
            <a:r>
              <a:rPr lang="es-ES" sz="2400" dirty="0"/>
              <a:t> </a:t>
            </a:r>
            <a:r>
              <a:rPr lang="es-ES" sz="2400" dirty="0" err="1"/>
              <a:t>aldizka</a:t>
            </a:r>
            <a:r>
              <a:rPr lang="es-ES" sz="2400" dirty="0"/>
              <a:t> </a:t>
            </a:r>
            <a:r>
              <a:rPr lang="es-ES" sz="2400" dirty="0" err="1"/>
              <a:t>eguneratzen</a:t>
            </a:r>
            <a:r>
              <a:rPr lang="es-ES" sz="2400" dirty="0"/>
              <a:t> </a:t>
            </a:r>
            <a:r>
              <a:rPr lang="es-ES" sz="2400" dirty="0" err="1" smtClean="0"/>
              <a:t>dira</a:t>
            </a:r>
            <a:r>
              <a:rPr lang="es-ES" sz="2400" dirty="0" smtClean="0"/>
              <a:t>, eta</a:t>
            </a:r>
            <a:r>
              <a:rPr lang="es-ES" sz="2400" dirty="0"/>
              <a:t>, </a:t>
            </a:r>
            <a:r>
              <a:rPr lang="es-ES" sz="2400" dirty="0" err="1"/>
              <a:t>beraz</a:t>
            </a:r>
            <a:r>
              <a:rPr lang="es-ES" sz="2400" dirty="0"/>
              <a:t>, </a:t>
            </a:r>
            <a:r>
              <a:rPr lang="es-ES" sz="2400" dirty="0" err="1"/>
              <a:t>orgetako</a:t>
            </a:r>
            <a:r>
              <a:rPr lang="es-ES" sz="2400" dirty="0"/>
              <a:t> </a:t>
            </a:r>
            <a:r>
              <a:rPr lang="es-ES" sz="2400" dirty="0" err="1"/>
              <a:t>edukiari</a:t>
            </a:r>
            <a:r>
              <a:rPr lang="es-ES" sz="2400" dirty="0"/>
              <a:t> </a:t>
            </a:r>
            <a:r>
              <a:rPr lang="es-ES" sz="2400" dirty="0" err="1"/>
              <a:t>buruzko</a:t>
            </a:r>
            <a:r>
              <a:rPr lang="es-ES" sz="2400" dirty="0"/>
              <a:t> </a:t>
            </a:r>
            <a:r>
              <a:rPr lang="es-ES" sz="2400" dirty="0" err="1"/>
              <a:t>gomendioak</a:t>
            </a:r>
            <a:r>
              <a:rPr lang="es-ES" sz="2400" dirty="0"/>
              <a:t> </a:t>
            </a:r>
            <a:r>
              <a:rPr lang="es-ES" sz="2400" dirty="0" err="1"/>
              <a:t>aldatu</a:t>
            </a:r>
            <a:r>
              <a:rPr lang="es-ES" sz="2400" dirty="0"/>
              <a:t> </a:t>
            </a:r>
            <a:r>
              <a:rPr lang="es-ES" sz="2400" dirty="0" err="1"/>
              <a:t>egin</a:t>
            </a:r>
            <a:r>
              <a:rPr lang="es-ES" sz="2400" dirty="0"/>
              <a:t> </a:t>
            </a:r>
            <a:r>
              <a:rPr lang="es-ES" sz="2400" dirty="0" err="1"/>
              <a:t>daitezke</a:t>
            </a:r>
            <a:r>
              <a:rPr lang="es-ES" sz="2400" dirty="0"/>
              <a:t> </a:t>
            </a:r>
            <a:r>
              <a:rPr lang="es-ES" sz="2400" dirty="0" err="1" smtClean="0"/>
              <a:t>eguneratze</a:t>
            </a:r>
            <a:r>
              <a:rPr lang="es-ES" sz="2400" dirty="0" smtClean="0"/>
              <a:t> </a:t>
            </a:r>
            <a:r>
              <a:rPr lang="es-ES" sz="2400" dirty="0" err="1" smtClean="0"/>
              <a:t>horiekin</a:t>
            </a:r>
            <a:r>
              <a:rPr lang="es-ES" sz="2400" dirty="0" smtClean="0"/>
              <a:t>.</a:t>
            </a:r>
          </a:p>
          <a:p>
            <a:r>
              <a:rPr lang="es-ES" sz="2400" dirty="0" err="1"/>
              <a:t>Protokoloak</a:t>
            </a:r>
            <a:r>
              <a:rPr lang="es-ES" sz="2400" dirty="0"/>
              <a:t> </a:t>
            </a:r>
            <a:r>
              <a:rPr lang="es-ES" sz="2400" dirty="0" err="1"/>
              <a:t>ospitaleratu</a:t>
            </a:r>
            <a:r>
              <a:rPr lang="es-ES" sz="2400" dirty="0"/>
              <a:t> </a:t>
            </a:r>
            <a:r>
              <a:rPr lang="es-ES" sz="2400" dirty="0" err="1"/>
              <a:t>aurreko</a:t>
            </a:r>
            <a:r>
              <a:rPr lang="es-ES" sz="2400" dirty="0"/>
              <a:t> </a:t>
            </a:r>
            <a:r>
              <a:rPr lang="es-ES" sz="2400" dirty="0" err="1"/>
              <a:t>arretarako</a:t>
            </a:r>
            <a:r>
              <a:rPr lang="es-ES" sz="2400" dirty="0"/>
              <a:t> ere </a:t>
            </a:r>
            <a:r>
              <a:rPr lang="es-ES" sz="2400" dirty="0" err="1"/>
              <a:t>badira</a:t>
            </a:r>
            <a:r>
              <a:rPr lang="es-ES" sz="2400" dirty="0"/>
              <a:t>, eta </a:t>
            </a:r>
            <a:r>
              <a:rPr lang="es-ES" sz="2400" dirty="0" err="1"/>
              <a:t>baliteke</a:t>
            </a:r>
            <a:r>
              <a:rPr lang="es-ES" sz="2400" dirty="0"/>
              <a:t> </a:t>
            </a:r>
            <a:r>
              <a:rPr lang="es-ES" sz="2400" dirty="0" err="1"/>
              <a:t>Larrialdiak</a:t>
            </a:r>
            <a:r>
              <a:rPr lang="es-ES" sz="2400" dirty="0"/>
              <a:t> eta </a:t>
            </a:r>
            <a:r>
              <a:rPr lang="es-ES" sz="2400" dirty="0" err="1"/>
              <a:t>Osasun</a:t>
            </a:r>
            <a:r>
              <a:rPr lang="es-ES" sz="2400" dirty="0"/>
              <a:t> </a:t>
            </a:r>
            <a:r>
              <a:rPr lang="es-ES" sz="2400" dirty="0" err="1" smtClean="0"/>
              <a:t>Garraioaren</a:t>
            </a:r>
            <a:r>
              <a:rPr lang="es-ES" sz="2400" dirty="0" smtClean="0"/>
              <a:t> </a:t>
            </a:r>
            <a:r>
              <a:rPr lang="es-ES" sz="2400" dirty="0" err="1" smtClean="0"/>
              <a:t>eremuarekin</a:t>
            </a:r>
            <a:r>
              <a:rPr lang="es-ES" sz="2400" dirty="0" smtClean="0"/>
              <a:t> </a:t>
            </a:r>
            <a:r>
              <a:rPr lang="es-ES" sz="2400" dirty="0" err="1"/>
              <a:t>lotura</a:t>
            </a:r>
            <a:r>
              <a:rPr lang="es-ES" sz="2400" dirty="0"/>
              <a:t> </a:t>
            </a:r>
            <a:r>
              <a:rPr lang="es-ES" sz="2400" dirty="0" err="1"/>
              <a:t>handiagoa</a:t>
            </a:r>
            <a:r>
              <a:rPr lang="es-ES" sz="2400" dirty="0"/>
              <a:t> </a:t>
            </a:r>
            <a:r>
              <a:rPr lang="es-ES" sz="2400" dirty="0" err="1"/>
              <a:t>duten</a:t>
            </a:r>
            <a:r>
              <a:rPr lang="es-ES" sz="2400" dirty="0"/>
              <a:t> </a:t>
            </a:r>
            <a:r>
              <a:rPr lang="es-ES" sz="2400" dirty="0" err="1"/>
              <a:t>teknika</a:t>
            </a:r>
            <a:r>
              <a:rPr lang="es-ES" sz="2400" dirty="0"/>
              <a:t> </a:t>
            </a:r>
            <a:r>
              <a:rPr lang="es-ES" sz="2400" dirty="0" err="1"/>
              <a:t>edo</a:t>
            </a:r>
            <a:r>
              <a:rPr lang="es-ES" sz="2400" dirty="0"/>
              <a:t> </a:t>
            </a:r>
            <a:r>
              <a:rPr lang="es-ES" sz="2400" dirty="0" err="1"/>
              <a:t>farmakoak</a:t>
            </a:r>
            <a:r>
              <a:rPr lang="es-ES" sz="2400" dirty="0"/>
              <a:t> </a:t>
            </a:r>
            <a:r>
              <a:rPr lang="es-ES" sz="2400" dirty="0" err="1" smtClean="0"/>
              <a:t>agertzea</a:t>
            </a:r>
            <a:r>
              <a:rPr lang="es-ES" sz="2400" dirty="0" smtClean="0"/>
              <a:t> (</a:t>
            </a:r>
            <a:r>
              <a:rPr lang="es-ES" sz="2400" dirty="0" err="1" smtClean="0"/>
              <a:t>infusio-ponpa</a:t>
            </a:r>
            <a:r>
              <a:rPr lang="es-ES" sz="2400" dirty="0" smtClean="0"/>
              <a:t>, </a:t>
            </a:r>
            <a:r>
              <a:rPr lang="es-ES" sz="2400" dirty="0" err="1" smtClean="0"/>
              <a:t>kardiobertsioa</a:t>
            </a:r>
            <a:r>
              <a:rPr lang="es-ES" sz="2400" dirty="0" smtClean="0"/>
              <a:t>, </a:t>
            </a:r>
            <a:r>
              <a:rPr lang="es-ES" sz="2400" dirty="0" err="1" smtClean="0"/>
              <a:t>fenitoina</a:t>
            </a:r>
            <a:r>
              <a:rPr lang="es-ES" sz="2400" dirty="0" smtClean="0"/>
              <a:t>…)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4544" y="148680"/>
            <a:ext cx="85689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36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3200" dirty="0" smtClean="0"/>
              <a:t>PEDIATRIAKO LARRIALDIETAKO MATERIALA ETA MEDIKAZIOA (IV)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53378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932039" y="1844824"/>
            <a:ext cx="40275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>
                <a:latin typeface="+mj-lt"/>
              </a:rPr>
              <a:t>Gomendatutako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materialaren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zerrenda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ikus</a:t>
            </a:r>
            <a:r>
              <a:rPr lang="es-ES" dirty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daiteke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  <a:hlinkClick r:id="rId3"/>
              </a:rPr>
              <a:t>hemen</a:t>
            </a:r>
            <a:r>
              <a:rPr lang="es-ES" dirty="0" smtClean="0">
                <a:latin typeface="+mj-lt"/>
              </a:rPr>
              <a:t> (</a:t>
            </a:r>
            <a:r>
              <a:rPr lang="es-ES" dirty="0" err="1" smtClean="0">
                <a:latin typeface="+mj-lt"/>
              </a:rPr>
              <a:t>dropbox</a:t>
            </a:r>
            <a:r>
              <a:rPr lang="es-ES" dirty="0" smtClean="0">
                <a:latin typeface="+mj-lt"/>
              </a:rPr>
              <a:t>) eta </a:t>
            </a:r>
            <a:r>
              <a:rPr lang="es-ES" dirty="0" err="1" smtClean="0">
                <a:latin typeface="+mj-lt"/>
                <a:hlinkClick r:id="rId4"/>
              </a:rPr>
              <a:t>hemen</a:t>
            </a:r>
            <a:r>
              <a:rPr lang="es-ES" dirty="0" smtClean="0">
                <a:latin typeface="+mj-lt"/>
                <a:hlinkClick r:id="rId4"/>
              </a:rPr>
              <a:t> </a:t>
            </a:r>
            <a:r>
              <a:rPr lang="es-ES" dirty="0" smtClean="0">
                <a:latin typeface="+mj-lt"/>
              </a:rPr>
              <a:t>(</a:t>
            </a:r>
            <a:r>
              <a:rPr lang="es-ES" dirty="0" err="1" smtClean="0">
                <a:latin typeface="+mj-lt"/>
              </a:rPr>
              <a:t>osagune</a:t>
            </a:r>
            <a:r>
              <a:rPr lang="es-ES" dirty="0" smtClean="0">
                <a:latin typeface="+mj-lt"/>
              </a:rPr>
              <a:t>)</a:t>
            </a:r>
            <a:endParaRPr lang="es-ES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59" y="-204843"/>
            <a:ext cx="5025330" cy="723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25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1327723" y="234851"/>
            <a:ext cx="7129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4400" dirty="0" err="1" smtClean="0">
                <a:solidFill>
                  <a:schemeClr val="tx2"/>
                </a:solidFill>
                <a:latin typeface="Arial Black" pitchFamily="34" charset="0"/>
              </a:rPr>
              <a:t>Ideia</a:t>
            </a:r>
            <a:r>
              <a:rPr lang="es-ES" sz="4400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es-ES" sz="4400" dirty="0" err="1" smtClean="0">
                <a:solidFill>
                  <a:schemeClr val="tx2"/>
                </a:solidFill>
                <a:latin typeface="Arial Black" pitchFamily="34" charset="0"/>
              </a:rPr>
              <a:t>nagusiak</a:t>
            </a:r>
            <a:endParaRPr lang="es-ES" sz="4400" dirty="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63" y="1484784"/>
            <a:ext cx="917803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3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s-ES" altLang="es-ES" sz="4000" dirty="0" err="1">
                <a:solidFill>
                  <a:schemeClr val="tx2"/>
                </a:solidFill>
                <a:latin typeface="Arial Black" pitchFamily="34" charset="0"/>
              </a:rPr>
              <a:t>Informazio</a:t>
            </a:r>
            <a:r>
              <a:rPr lang="es-ES" altLang="es-ES" sz="4000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es-ES" altLang="es-ES" sz="4000" dirty="0" err="1">
                <a:solidFill>
                  <a:schemeClr val="tx2"/>
                </a:solidFill>
                <a:latin typeface="Arial Black" pitchFamily="34" charset="0"/>
              </a:rPr>
              <a:t>gehiago</a:t>
            </a:r>
            <a:r>
              <a:rPr lang="es-ES" altLang="es-ES" sz="4000" dirty="0">
                <a:solidFill>
                  <a:schemeClr val="tx2"/>
                </a:solidFill>
                <a:latin typeface="Arial Black" pitchFamily="34" charset="0"/>
              </a:rPr>
              <a:t> eta </a:t>
            </a:r>
            <a:r>
              <a:rPr lang="es-ES" altLang="es-ES" sz="4000" dirty="0" err="1">
                <a:solidFill>
                  <a:schemeClr val="tx2"/>
                </a:solidFill>
                <a:latin typeface="Arial Black" pitchFamily="34" charset="0"/>
              </a:rPr>
              <a:t>bibliografia</a:t>
            </a:r>
            <a:r>
              <a:rPr lang="es-ES" altLang="es-ES" sz="4000" dirty="0">
                <a:solidFill>
                  <a:schemeClr val="tx2"/>
                </a:solidFill>
                <a:latin typeface="Arial Black" pitchFamily="34" charset="0"/>
              </a:rPr>
              <a:t>…</a:t>
            </a:r>
            <a:endParaRPr lang="es-ES" sz="40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 bwMode="auto">
          <a:xfrm>
            <a:off x="684213" y="1628775"/>
            <a:ext cx="4679875" cy="244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sz="2800" b="1" dirty="0" smtClean="0">
              <a:latin typeface="Arial Unicode MS" pitchFamily="34" charset="-128"/>
            </a:endParaRPr>
          </a:p>
          <a:p>
            <a:endParaRPr lang="es-ES_tradnl" sz="2800" b="1" dirty="0">
              <a:latin typeface="Arial Unicode MS" pitchFamily="34" charset="-128"/>
            </a:endParaRPr>
          </a:p>
          <a:p>
            <a:r>
              <a:rPr lang="es-ES_tradnl" sz="2800" b="1" dirty="0" smtClean="0">
                <a:latin typeface="Arial Unicode MS" pitchFamily="34" charset="-128"/>
                <a:hlinkClick r:id="rId7"/>
              </a:rPr>
              <a:t>INFAC </a:t>
            </a:r>
            <a:r>
              <a:rPr lang="es-ES_tradnl" sz="2800" b="1" dirty="0" smtClean="0">
                <a:latin typeface="Arial Unicode MS" pitchFamily="34" charset="-128"/>
                <a:hlinkClick r:id="rId7"/>
              </a:rPr>
              <a:t>25 </a:t>
            </a:r>
            <a:r>
              <a:rPr lang="es-ES_tradnl" sz="2800" b="1" dirty="0" err="1" smtClean="0">
                <a:latin typeface="Arial Unicode MS" pitchFamily="34" charset="-128"/>
                <a:hlinkClick r:id="rId7"/>
              </a:rPr>
              <a:t>Lib</a:t>
            </a:r>
            <a:r>
              <a:rPr lang="es-ES_tradnl" sz="2800" b="1" dirty="0" smtClean="0">
                <a:latin typeface="Arial Unicode MS" pitchFamily="34" charset="-128"/>
                <a:hlinkClick r:id="rId7"/>
              </a:rPr>
              <a:t>, 2 </a:t>
            </a:r>
            <a:r>
              <a:rPr lang="es-ES_tradnl" sz="2800" b="1" dirty="0" err="1" smtClean="0">
                <a:latin typeface="Arial Unicode MS" pitchFamily="34" charset="-128"/>
                <a:hlinkClick r:id="rId7"/>
              </a:rPr>
              <a:t>Zk</a:t>
            </a:r>
            <a:r>
              <a:rPr lang="es-ES_tradnl" sz="2800" b="1" dirty="0" smtClean="0">
                <a:latin typeface="Arial Unicode MS" pitchFamily="34" charset="-128"/>
                <a:hlinkClick r:id="rId7"/>
              </a:rPr>
              <a:t>. </a:t>
            </a:r>
            <a:endParaRPr lang="es-ES_tradnl" sz="2800" b="1" dirty="0">
              <a:latin typeface="Arial Unicode MS" pitchFamily="34" charset="-128"/>
            </a:endParaRPr>
          </a:p>
          <a:p>
            <a:pPr>
              <a:buFontTx/>
              <a:buNone/>
            </a:pPr>
            <a:endParaRPr lang="es-ES_tradnl" sz="2800" b="1" dirty="0" smtClean="0"/>
          </a:p>
          <a:p>
            <a:endParaRPr lang="es-ES" sz="2800" b="1" dirty="0" smtClean="0"/>
          </a:p>
        </p:txBody>
      </p:sp>
      <p:grpSp>
        <p:nvGrpSpPr>
          <p:cNvPr id="21508" name="Group 7"/>
          <p:cNvGrpSpPr>
            <a:grpSpLocks/>
          </p:cNvGrpSpPr>
          <p:nvPr/>
        </p:nvGrpSpPr>
        <p:grpSpPr bwMode="auto">
          <a:xfrm>
            <a:off x="5869266" y="2413000"/>
            <a:ext cx="3168650" cy="3065462"/>
            <a:chOff x="3035" y="1570"/>
            <a:chExt cx="2204" cy="2158"/>
          </a:xfrm>
        </p:grpSpPr>
        <p:pic>
          <p:nvPicPr>
            <p:cNvPr id="21509" name="Picture 4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0"/>
            <a:stretch>
              <a:fillRect/>
            </a:stretch>
          </p:blipFill>
          <p:spPr bwMode="auto">
            <a:xfrm>
              <a:off x="3035" y="1933"/>
              <a:ext cx="2126" cy="1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0" name="Text Box 5"/>
            <p:cNvSpPr txBox="1">
              <a:spLocks noChangeArrowheads="1"/>
            </p:cNvSpPr>
            <p:nvPr/>
          </p:nvSpPr>
          <p:spPr bwMode="auto">
            <a:xfrm>
              <a:off x="3107" y="1570"/>
              <a:ext cx="2132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" b="1" i="1" dirty="0" err="1">
                  <a:latin typeface="Verdana" pitchFamily="34" charset="0"/>
                </a:rPr>
                <a:t>Eskerrik</a:t>
              </a:r>
              <a:r>
                <a:rPr lang="es-ES" b="1" i="1" dirty="0">
                  <a:latin typeface="Verdana" pitchFamily="34" charset="0"/>
                </a:rPr>
                <a:t> </a:t>
              </a:r>
              <a:r>
                <a:rPr lang="es-ES" b="1" i="1" dirty="0" err="1">
                  <a:latin typeface="Verdana" pitchFamily="34" charset="0"/>
                </a:rPr>
                <a:t>asko</a:t>
              </a:r>
              <a:r>
                <a:rPr lang="es-ES" b="1" i="1" dirty="0">
                  <a:latin typeface="Verdana" pitchFamily="34" charset="0"/>
                </a:rPr>
                <a:t>!!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62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chemeClr val="tx2"/>
                </a:solidFill>
                <a:latin typeface="Arial Black" pitchFamily="34" charset="0"/>
              </a:rPr>
              <a:t>Sarrera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67544" y="1340768"/>
            <a:ext cx="8208912" cy="388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s-ES" sz="2800" dirty="0" err="1" smtClean="0"/>
              <a:t>Larrialdiko</a:t>
            </a:r>
            <a:r>
              <a:rPr lang="es-ES" sz="2800" dirty="0" smtClean="0"/>
              <a:t> </a:t>
            </a:r>
            <a:r>
              <a:rPr lang="es-ES" sz="2800" dirty="0" err="1" smtClean="0"/>
              <a:t>pediatria-asistentziaren</a:t>
            </a:r>
            <a:r>
              <a:rPr lang="es-ES" sz="2800" dirty="0" smtClean="0"/>
              <a:t> </a:t>
            </a:r>
            <a:r>
              <a:rPr lang="es-ES" sz="2800" dirty="0" err="1" smtClean="0"/>
              <a:t>kalitatea</a:t>
            </a:r>
            <a:r>
              <a:rPr lang="es-ES" sz="2800" dirty="0" smtClean="0"/>
              <a:t> </a:t>
            </a:r>
            <a:r>
              <a:rPr lang="es-ES" sz="2800" dirty="0" err="1" smtClean="0"/>
              <a:t>hobetzeko</a:t>
            </a:r>
            <a:r>
              <a:rPr lang="es-ES" sz="2800" dirty="0" smtClean="0"/>
              <a:t> </a:t>
            </a:r>
            <a:r>
              <a:rPr lang="es-ES" sz="2800" dirty="0" err="1" smtClean="0"/>
              <a:t>oinarrizko</a:t>
            </a:r>
            <a:r>
              <a:rPr lang="es-ES" sz="2800" dirty="0" smtClean="0"/>
              <a:t> </a:t>
            </a:r>
            <a:r>
              <a:rPr lang="es-ES" sz="2800" dirty="0" err="1" smtClean="0"/>
              <a:t>neurri</a:t>
            </a:r>
            <a:r>
              <a:rPr lang="es-ES" sz="2800" dirty="0" smtClean="0"/>
              <a:t> </a:t>
            </a:r>
            <a:r>
              <a:rPr lang="es-ES" sz="2800" dirty="0" err="1" smtClean="0"/>
              <a:t>bat</a:t>
            </a:r>
            <a:r>
              <a:rPr lang="es-ES" sz="2800" dirty="0" smtClean="0"/>
              <a:t> </a:t>
            </a:r>
            <a:r>
              <a:rPr lang="es-ES" sz="2800" dirty="0" err="1" smtClean="0"/>
              <a:t>jarduketak</a:t>
            </a:r>
            <a:r>
              <a:rPr lang="es-ES" sz="2800" dirty="0" smtClean="0"/>
              <a:t> </a:t>
            </a:r>
            <a:r>
              <a:rPr lang="es-ES" sz="2800" dirty="0" err="1" smtClean="0"/>
              <a:t>estandarizatzea</a:t>
            </a:r>
            <a:endParaRPr lang="es-ES" sz="2800" dirty="0" smtClean="0"/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s-ES" sz="2800" dirty="0" smtClean="0"/>
              <a:t>da: </a:t>
            </a: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endParaRPr lang="es-ES" sz="1200" dirty="0" smtClean="0"/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sz="2800" dirty="0" err="1" smtClean="0"/>
              <a:t>Praktika</a:t>
            </a:r>
            <a:r>
              <a:rPr lang="es-ES" sz="2800" dirty="0" smtClean="0"/>
              <a:t> </a:t>
            </a:r>
            <a:r>
              <a:rPr lang="es-ES" sz="2800" dirty="0" err="1" smtClean="0"/>
              <a:t>klinikoaren</a:t>
            </a:r>
            <a:r>
              <a:rPr lang="es-ES" sz="2800" dirty="0" smtClean="0"/>
              <a:t> </a:t>
            </a:r>
            <a:r>
              <a:rPr lang="es-ES" sz="2800" dirty="0" err="1" smtClean="0"/>
              <a:t>aldakortasuna</a:t>
            </a:r>
            <a:r>
              <a:rPr lang="es-ES" sz="2800" dirty="0" smtClean="0"/>
              <a:t> </a:t>
            </a:r>
            <a:r>
              <a:rPr lang="es-ES" sz="2800" dirty="0" err="1" smtClean="0"/>
              <a:t>murrizten</a:t>
            </a:r>
            <a:r>
              <a:rPr lang="es-ES" sz="2800" dirty="0" smtClean="0"/>
              <a:t> da</a:t>
            </a:r>
          </a:p>
          <a:p>
            <a:r>
              <a:rPr lang="es-ES" sz="2800" dirty="0" err="1" smtClean="0"/>
              <a:t>Mailen</a:t>
            </a:r>
            <a:r>
              <a:rPr lang="es-ES" sz="2800" dirty="0" smtClean="0"/>
              <a:t> </a:t>
            </a:r>
            <a:r>
              <a:rPr lang="es-ES" sz="2800" dirty="0" err="1" smtClean="0"/>
              <a:t>arteko</a:t>
            </a:r>
            <a:r>
              <a:rPr lang="es-ES" sz="2800" dirty="0" smtClean="0"/>
              <a:t> </a:t>
            </a:r>
            <a:r>
              <a:rPr lang="es-ES" sz="2800" dirty="0" err="1" smtClean="0"/>
              <a:t>komunikazioa</a:t>
            </a:r>
            <a:r>
              <a:rPr lang="es-ES" sz="2800" dirty="0" smtClean="0"/>
              <a:t> </a:t>
            </a:r>
            <a:r>
              <a:rPr lang="es-ES" sz="2800" dirty="0" err="1" smtClean="0"/>
              <a:t>hobetzen</a:t>
            </a:r>
            <a:r>
              <a:rPr lang="es-ES" sz="2800" dirty="0" smtClean="0"/>
              <a:t> da </a:t>
            </a:r>
          </a:p>
          <a:p>
            <a:r>
              <a:rPr lang="es-ES" sz="2800" dirty="0" err="1" smtClean="0"/>
              <a:t>Baliabideak</a:t>
            </a:r>
            <a:r>
              <a:rPr lang="es-ES" sz="2800" dirty="0" smtClean="0"/>
              <a:t> </a:t>
            </a:r>
            <a:r>
              <a:rPr lang="es-ES" sz="2800" dirty="0" err="1" smtClean="0"/>
              <a:t>segurtasuna</a:t>
            </a:r>
            <a:r>
              <a:rPr lang="es-ES" sz="2800" dirty="0" smtClean="0"/>
              <a:t> </a:t>
            </a:r>
            <a:r>
              <a:rPr lang="es-ES" sz="2800" dirty="0" err="1"/>
              <a:t>optimizatzen</a:t>
            </a:r>
            <a:r>
              <a:rPr lang="es-ES" sz="2800" dirty="0"/>
              <a:t> </a:t>
            </a:r>
            <a:r>
              <a:rPr lang="es-ES" sz="2800" dirty="0" err="1"/>
              <a:t>dira</a:t>
            </a:r>
            <a:r>
              <a:rPr lang="es-ES" sz="2800" dirty="0"/>
              <a:t>.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sz="2800" dirty="0" err="1" smtClean="0"/>
              <a:t>Pazientearen</a:t>
            </a:r>
            <a:r>
              <a:rPr lang="es-ES" sz="2800" dirty="0" smtClean="0"/>
              <a:t> </a:t>
            </a:r>
            <a:r>
              <a:rPr lang="es-ES" sz="2800" dirty="0" err="1"/>
              <a:t>segurtasuna</a:t>
            </a:r>
            <a:r>
              <a:rPr lang="es-ES" sz="2800" dirty="0"/>
              <a:t> </a:t>
            </a:r>
            <a:r>
              <a:rPr lang="es-ES" sz="2800" dirty="0" err="1" smtClean="0"/>
              <a:t>hobetzen</a:t>
            </a:r>
            <a:r>
              <a:rPr lang="es-ES" sz="2800" dirty="0" smtClean="0"/>
              <a:t> da </a:t>
            </a:r>
          </a:p>
          <a:p>
            <a:pPr>
              <a:buFontTx/>
              <a:buNone/>
            </a:pPr>
            <a:endParaRPr lang="es-ES" sz="2800" dirty="0" smtClean="0"/>
          </a:p>
          <a:p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24708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611560" y="1484785"/>
            <a:ext cx="7992888" cy="3960440"/>
          </a:xfrm>
          <a:prstGeom prst="rect">
            <a:avLst/>
          </a:prstGeom>
        </p:spPr>
        <p:txBody>
          <a:bodyPr/>
          <a:lstStyle/>
          <a:p>
            <a:r>
              <a:rPr lang="es-ES" sz="2800" dirty="0" err="1"/>
              <a:t>Horrexegatik</a:t>
            </a:r>
            <a:r>
              <a:rPr lang="es-ES" sz="2800" dirty="0"/>
              <a:t>, 2012. </a:t>
            </a:r>
            <a:r>
              <a:rPr lang="es-ES" sz="2800" dirty="0" err="1"/>
              <a:t>urtearen</a:t>
            </a:r>
            <a:r>
              <a:rPr lang="es-ES" sz="2800" dirty="0"/>
              <a:t> </a:t>
            </a:r>
            <a:r>
              <a:rPr lang="es-ES" sz="2800" dirty="0" err="1"/>
              <a:t>amaieran</a:t>
            </a:r>
            <a:r>
              <a:rPr lang="es-ES" sz="2800" dirty="0"/>
              <a:t>, </a:t>
            </a:r>
            <a:r>
              <a:rPr lang="es-ES" sz="2800" dirty="0" err="1"/>
              <a:t>Pediatria</a:t>
            </a:r>
            <a:r>
              <a:rPr lang="es-ES" sz="2800" dirty="0"/>
              <a:t> </a:t>
            </a:r>
            <a:r>
              <a:rPr lang="es-ES" sz="2800" dirty="0" err="1"/>
              <a:t>Larrialdietako</a:t>
            </a:r>
            <a:r>
              <a:rPr lang="es-ES" sz="2800" dirty="0"/>
              <a:t> </a:t>
            </a:r>
            <a:r>
              <a:rPr lang="es-ES" sz="2800" dirty="0" err="1"/>
              <a:t>Diziplinarteko</a:t>
            </a:r>
            <a:r>
              <a:rPr lang="es-ES" sz="2800" dirty="0"/>
              <a:t> </a:t>
            </a:r>
            <a:r>
              <a:rPr lang="es-ES" sz="2800" dirty="0" err="1"/>
              <a:t>Taldea</a:t>
            </a:r>
            <a:r>
              <a:rPr lang="es-ES" sz="2800" dirty="0"/>
              <a:t> (PLDT) </a:t>
            </a:r>
            <a:r>
              <a:rPr lang="es-ES" sz="2800" dirty="0" err="1" smtClean="0"/>
              <a:t>sortu</a:t>
            </a:r>
            <a:r>
              <a:rPr lang="es-ES" sz="2800" dirty="0" smtClean="0"/>
              <a:t> zen </a:t>
            </a:r>
            <a:r>
              <a:rPr lang="es-ES" sz="2800" dirty="0" err="1" smtClean="0"/>
              <a:t>Euskadin</a:t>
            </a:r>
            <a:endParaRPr lang="es-ES" sz="2800" dirty="0" smtClean="0"/>
          </a:p>
          <a:p>
            <a:r>
              <a:rPr lang="es-ES" sz="2800" dirty="0"/>
              <a:t>PLDT </a:t>
            </a:r>
            <a:r>
              <a:rPr lang="es-ES" sz="2800" dirty="0" err="1"/>
              <a:t>taldeko</a:t>
            </a:r>
            <a:r>
              <a:rPr lang="es-ES" sz="2800" dirty="0"/>
              <a:t> </a:t>
            </a:r>
            <a:r>
              <a:rPr lang="es-ES" sz="2800" dirty="0" err="1"/>
              <a:t>kideak</a:t>
            </a:r>
            <a:r>
              <a:rPr lang="es-ES" sz="2800" dirty="0"/>
              <a:t> </a:t>
            </a:r>
            <a:r>
              <a:rPr lang="es-ES" sz="2800" dirty="0" err="1"/>
              <a:t>urgentzia</a:t>
            </a:r>
            <a:r>
              <a:rPr lang="es-ES" sz="2800" dirty="0"/>
              <a:t> </a:t>
            </a:r>
            <a:r>
              <a:rPr lang="es-ES" sz="2800" dirty="0" err="1"/>
              <a:t>edo</a:t>
            </a:r>
            <a:r>
              <a:rPr lang="es-ES" sz="2800" dirty="0"/>
              <a:t> </a:t>
            </a:r>
            <a:r>
              <a:rPr lang="es-ES" sz="2800" dirty="0" err="1"/>
              <a:t>emergentzia</a:t>
            </a:r>
            <a:r>
              <a:rPr lang="es-ES" sz="2800" dirty="0"/>
              <a:t> </a:t>
            </a:r>
            <a:r>
              <a:rPr lang="es-ES" sz="2800" dirty="0" err="1"/>
              <a:t>pediatrikoak</a:t>
            </a:r>
            <a:r>
              <a:rPr lang="es-ES" sz="2800" dirty="0"/>
              <a:t> </a:t>
            </a:r>
            <a:r>
              <a:rPr lang="es-ES" sz="2800" dirty="0" err="1"/>
              <a:t>artatzen</a:t>
            </a:r>
            <a:r>
              <a:rPr lang="es-ES" sz="2800" dirty="0"/>
              <a:t> </a:t>
            </a:r>
            <a:r>
              <a:rPr lang="es-ES" sz="2800" dirty="0" err="1"/>
              <a:t>dituzten</a:t>
            </a:r>
            <a:r>
              <a:rPr lang="es-ES" sz="2800" dirty="0"/>
              <a:t> </a:t>
            </a:r>
            <a:r>
              <a:rPr lang="es-ES" sz="2800" dirty="0" err="1"/>
              <a:t>edo</a:t>
            </a:r>
            <a:r>
              <a:rPr lang="es-ES" sz="2800" dirty="0"/>
              <a:t> </a:t>
            </a:r>
            <a:r>
              <a:rPr lang="es-ES" sz="2800" dirty="0" err="1"/>
              <a:t>egoera</a:t>
            </a:r>
            <a:r>
              <a:rPr lang="es-ES" sz="2800" dirty="0"/>
              <a:t> </a:t>
            </a:r>
            <a:r>
              <a:rPr lang="es-ES" sz="2800" dirty="0" err="1" smtClean="0"/>
              <a:t>horretan</a:t>
            </a:r>
            <a:r>
              <a:rPr lang="es-ES" sz="2800" dirty="0" smtClean="0"/>
              <a:t> izan </a:t>
            </a:r>
            <a:r>
              <a:rPr lang="es-ES" sz="2800" dirty="0" err="1"/>
              <a:t>daitezkeen</a:t>
            </a:r>
            <a:r>
              <a:rPr lang="es-ES" sz="2800" dirty="0"/>
              <a:t> </a:t>
            </a:r>
            <a:r>
              <a:rPr lang="es-ES" sz="2800" dirty="0" err="1"/>
              <a:t>Osakidetzako</a:t>
            </a:r>
            <a:r>
              <a:rPr lang="es-ES" sz="2800" dirty="0"/>
              <a:t> </a:t>
            </a:r>
            <a:r>
              <a:rPr lang="es-ES" sz="2800" dirty="0" err="1"/>
              <a:t>hainbat</a:t>
            </a:r>
            <a:r>
              <a:rPr lang="es-ES" sz="2800" dirty="0"/>
              <a:t> </a:t>
            </a:r>
            <a:r>
              <a:rPr lang="es-ES" sz="2800" dirty="0" err="1"/>
              <a:t>asistentzia-eremutako</a:t>
            </a:r>
            <a:r>
              <a:rPr lang="es-ES" sz="2800" dirty="0"/>
              <a:t> </a:t>
            </a:r>
            <a:r>
              <a:rPr lang="es-ES" sz="2800" dirty="0" err="1" smtClean="0"/>
              <a:t>profesionalak</a:t>
            </a:r>
            <a:r>
              <a:rPr lang="es-ES" sz="2800" dirty="0" smtClean="0"/>
              <a:t> </a:t>
            </a:r>
            <a:r>
              <a:rPr lang="es-ES" sz="2800" dirty="0" err="1"/>
              <a:t>dira</a:t>
            </a:r>
            <a:r>
              <a:rPr lang="es-ES" sz="2800" dirty="0"/>
              <a:t> (</a:t>
            </a:r>
            <a:r>
              <a:rPr lang="es-ES" sz="2800" dirty="0" err="1"/>
              <a:t>Lehen</a:t>
            </a:r>
            <a:r>
              <a:rPr lang="es-ES" sz="2800" dirty="0"/>
              <a:t> </a:t>
            </a:r>
            <a:r>
              <a:rPr lang="es-ES" sz="2800" dirty="0" err="1"/>
              <a:t>Mailako</a:t>
            </a:r>
            <a:r>
              <a:rPr lang="es-ES" sz="2800" dirty="0"/>
              <a:t> </a:t>
            </a:r>
            <a:r>
              <a:rPr lang="es-ES" sz="2800" dirty="0" err="1"/>
              <a:t>Arreta</a:t>
            </a:r>
            <a:r>
              <a:rPr lang="es-ES" sz="2800" dirty="0"/>
              <a:t>, </a:t>
            </a:r>
            <a:r>
              <a:rPr lang="es-ES" sz="2800" dirty="0" err="1" smtClean="0"/>
              <a:t>Emergentziak</a:t>
            </a:r>
            <a:r>
              <a:rPr lang="es-ES" sz="2800" dirty="0" smtClean="0"/>
              <a:t> eta </a:t>
            </a:r>
            <a:r>
              <a:rPr lang="es-ES" sz="2800" dirty="0" err="1"/>
              <a:t>Osasun</a:t>
            </a:r>
            <a:r>
              <a:rPr lang="es-ES" sz="2800" dirty="0"/>
              <a:t> </a:t>
            </a:r>
            <a:r>
              <a:rPr lang="es-ES" sz="2800" dirty="0" err="1"/>
              <a:t>Garraioa</a:t>
            </a:r>
            <a:r>
              <a:rPr lang="es-ES" sz="2800" dirty="0"/>
              <a:t>, eta </a:t>
            </a:r>
            <a:r>
              <a:rPr lang="es-ES" sz="2800" dirty="0" err="1"/>
              <a:t>Ospitaleko</a:t>
            </a:r>
            <a:r>
              <a:rPr lang="es-ES" sz="2800" dirty="0"/>
              <a:t> </a:t>
            </a:r>
            <a:r>
              <a:rPr lang="es-ES" sz="2800" dirty="0" err="1"/>
              <a:t>Larrialdiak</a:t>
            </a:r>
            <a:r>
              <a:rPr lang="es-ES" sz="2800" dirty="0" smtClean="0"/>
              <a:t>).</a:t>
            </a:r>
            <a:endParaRPr lang="es-ES" sz="28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chemeClr val="tx2"/>
                </a:solidFill>
                <a:latin typeface="Arial Black" pitchFamily="34" charset="0"/>
              </a:rPr>
              <a:t>Sarrera</a:t>
            </a:r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 (II)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712968" cy="1143000"/>
          </a:xfrm>
        </p:spPr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PLDT: </a:t>
            </a:r>
            <a:r>
              <a:rPr lang="es-ES" dirty="0" err="1"/>
              <a:t>h</a:t>
            </a:r>
            <a:r>
              <a:rPr lang="es-ES" dirty="0" err="1" smtClean="0">
                <a:solidFill>
                  <a:schemeClr val="tx2"/>
                </a:solidFill>
                <a:latin typeface="Arial Black" pitchFamily="34" charset="0"/>
              </a:rPr>
              <a:t>elburuak</a:t>
            </a:r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es-ES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es-ES" sz="2800" dirty="0" smtClean="0">
                <a:latin typeface="Arial Unicode MS" pitchFamily="34" charset="-128"/>
              </a:rPr>
              <a:t>(</a:t>
            </a:r>
            <a:r>
              <a:rPr lang="es-ES" sz="2800" dirty="0" err="1" smtClean="0">
                <a:latin typeface="Arial Unicode MS" pitchFamily="34" charset="-128"/>
              </a:rPr>
              <a:t>Pediatria</a:t>
            </a:r>
            <a:r>
              <a:rPr lang="es-ES" sz="2800" dirty="0" smtClean="0">
                <a:latin typeface="Arial Unicode MS" pitchFamily="34" charset="-128"/>
              </a:rPr>
              <a:t> </a:t>
            </a:r>
            <a:r>
              <a:rPr lang="es-ES" sz="2800" dirty="0" err="1" smtClean="0">
                <a:latin typeface="Arial Unicode MS" pitchFamily="34" charset="-128"/>
              </a:rPr>
              <a:t>Larrialdietako</a:t>
            </a:r>
            <a:r>
              <a:rPr lang="es-ES" sz="2800" dirty="0" smtClean="0">
                <a:latin typeface="Arial Unicode MS" pitchFamily="34" charset="-128"/>
              </a:rPr>
              <a:t> </a:t>
            </a:r>
            <a:r>
              <a:rPr lang="es-ES" sz="2800" dirty="0" err="1" smtClean="0">
                <a:latin typeface="Arial Unicode MS" pitchFamily="34" charset="-128"/>
              </a:rPr>
              <a:t>Diziplinarteko</a:t>
            </a:r>
            <a:r>
              <a:rPr lang="es-ES" sz="2800" dirty="0" smtClean="0">
                <a:latin typeface="Arial Unicode MS" pitchFamily="34" charset="-128"/>
              </a:rPr>
              <a:t> </a:t>
            </a:r>
            <a:r>
              <a:rPr lang="es-ES" sz="2800" dirty="0" err="1" smtClean="0">
                <a:latin typeface="Arial Unicode MS" pitchFamily="34" charset="-128"/>
              </a:rPr>
              <a:t>Taldea</a:t>
            </a:r>
            <a:r>
              <a:rPr lang="es-ES" sz="2800" dirty="0" smtClean="0">
                <a:latin typeface="Arial Unicode MS" pitchFamily="34" charset="-128"/>
              </a:rPr>
              <a:t>):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95536" y="1628800"/>
            <a:ext cx="835292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s-ES" sz="2000" dirty="0" err="1">
                <a:latin typeface="+mj-lt"/>
              </a:rPr>
              <a:t>Zentro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sanitarioen</a:t>
            </a:r>
            <a:r>
              <a:rPr lang="es-ES" sz="2000" dirty="0">
                <a:latin typeface="+mj-lt"/>
              </a:rPr>
              <a:t> eta </a:t>
            </a:r>
            <a:r>
              <a:rPr lang="es-ES" sz="2000" dirty="0" err="1">
                <a:latin typeface="+mj-lt"/>
              </a:rPr>
              <a:t>emergentzia-sarearen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arteko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komunikazio-zirkuitua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hobetzea</a:t>
            </a:r>
            <a:r>
              <a:rPr lang="es-ES" sz="2000" dirty="0">
                <a:latin typeface="+mj-lt"/>
              </a:rPr>
              <a:t>.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sz="2000" dirty="0" err="1" smtClean="0">
                <a:latin typeface="+mj-lt"/>
              </a:rPr>
              <a:t>Haurra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lekualdatzeko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protokoloa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prestatzea</a:t>
            </a:r>
            <a:r>
              <a:rPr lang="es-ES" sz="2000" dirty="0">
                <a:latin typeface="+mj-lt"/>
              </a:rPr>
              <a:t>, </a:t>
            </a:r>
            <a:r>
              <a:rPr lang="es-ES" sz="2000" dirty="0" err="1">
                <a:latin typeface="+mj-lt"/>
              </a:rPr>
              <a:t>eskatu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beharreko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garraio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motari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buruzko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erabakiak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hartzea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ahalbidetzeko</a:t>
            </a:r>
            <a:r>
              <a:rPr lang="es-ES" sz="2000" dirty="0" smtClean="0">
                <a:latin typeface="+mj-lt"/>
              </a:rPr>
              <a:t>.</a:t>
            </a:r>
            <a:endParaRPr lang="es-ES" sz="2000" dirty="0">
              <a:latin typeface="+mj-lt"/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sz="2000" dirty="0" err="1" smtClean="0">
                <a:latin typeface="+mj-lt"/>
              </a:rPr>
              <a:t>Asistentzia-prozesuak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>
                <a:latin typeface="+mj-lt"/>
              </a:rPr>
              <a:t>eta </a:t>
            </a:r>
            <a:r>
              <a:rPr lang="es-ES" sz="2000" dirty="0" err="1">
                <a:latin typeface="+mj-lt"/>
              </a:rPr>
              <a:t>hainbat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prozedura</a:t>
            </a:r>
            <a:r>
              <a:rPr lang="es-ES" sz="2000" dirty="0">
                <a:latin typeface="+mj-lt"/>
              </a:rPr>
              <a:t> eta </a:t>
            </a:r>
            <a:r>
              <a:rPr lang="es-ES" sz="2000" dirty="0" err="1">
                <a:latin typeface="+mj-lt"/>
              </a:rPr>
              <a:t>patologiari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dagozkien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protokoloak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eguneratzea</a:t>
            </a:r>
            <a:r>
              <a:rPr lang="es-ES" sz="2000" dirty="0" smtClean="0">
                <a:latin typeface="+mj-lt"/>
              </a:rPr>
              <a:t>  eta </a:t>
            </a:r>
            <a:r>
              <a:rPr lang="es-ES" sz="2000" dirty="0" err="1">
                <a:latin typeface="+mj-lt"/>
              </a:rPr>
              <a:t>estandarizatzea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ospitaleratu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aurreko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eremuan</a:t>
            </a:r>
            <a:r>
              <a:rPr lang="es-ES" sz="2000" dirty="0">
                <a:latin typeface="+mj-lt"/>
              </a:rPr>
              <a:t>.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sz="2000" dirty="0" err="1" smtClean="0">
                <a:latin typeface="+mj-lt"/>
              </a:rPr>
              <a:t>Protokoloak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etengabe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eguneratzea</a:t>
            </a:r>
            <a:r>
              <a:rPr lang="es-ES" sz="2000" dirty="0">
                <a:latin typeface="+mj-lt"/>
              </a:rPr>
              <a:t> eta </a:t>
            </a:r>
            <a:r>
              <a:rPr lang="es-ES" sz="2000" dirty="0" err="1">
                <a:latin typeface="+mj-lt"/>
              </a:rPr>
              <a:t>hedatzea</a:t>
            </a:r>
            <a:r>
              <a:rPr lang="es-ES" sz="2000" dirty="0">
                <a:latin typeface="+mj-lt"/>
              </a:rPr>
              <a:t>.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sz="2000" dirty="0" err="1" smtClean="0">
                <a:latin typeface="+mj-lt"/>
              </a:rPr>
              <a:t>Pediatriako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larrialdiez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arduratzen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diren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langileak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prestatzea</a:t>
            </a:r>
            <a:r>
              <a:rPr lang="es-ES" sz="2000" dirty="0">
                <a:latin typeface="+mj-lt"/>
              </a:rPr>
              <a:t> eta </a:t>
            </a:r>
            <a:r>
              <a:rPr lang="es-ES" sz="2000" dirty="0" err="1">
                <a:latin typeface="+mj-lt"/>
              </a:rPr>
              <a:t>eguneratzea</a:t>
            </a:r>
            <a:r>
              <a:rPr lang="es-ES" sz="2000" dirty="0">
                <a:latin typeface="+mj-lt"/>
              </a:rPr>
              <a:t>.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sz="2000" dirty="0" err="1" smtClean="0">
                <a:latin typeface="+mj-lt"/>
              </a:rPr>
              <a:t>Prozesuaren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etengabeko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ebaluazioa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egiteko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erreferentziatzat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hartuko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>
                <a:latin typeface="+mj-lt"/>
              </a:rPr>
              <a:t>diren</a:t>
            </a:r>
            <a:r>
              <a:rPr lang="es-ES" sz="2000" dirty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adierazleak</a:t>
            </a:r>
            <a:r>
              <a:rPr lang="es-ES" sz="2000" dirty="0" smtClean="0">
                <a:latin typeface="+mj-lt"/>
              </a:rPr>
              <a:t> </a:t>
            </a:r>
            <a:r>
              <a:rPr lang="es-ES" sz="2000" dirty="0" err="1" smtClean="0">
                <a:latin typeface="+mj-lt"/>
              </a:rPr>
              <a:t>ezartzea</a:t>
            </a:r>
            <a:r>
              <a:rPr lang="es-ES" sz="2000" dirty="0">
                <a:latin typeface="+mj-lt"/>
              </a:rPr>
              <a:t>.</a:t>
            </a:r>
            <a:endParaRPr lang="es-E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704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784976" cy="1143000"/>
          </a:xfrm>
        </p:spPr>
        <p:txBody>
          <a:bodyPr/>
          <a:lstStyle/>
          <a:p>
            <a:r>
              <a:rPr lang="es-ES" sz="2400" dirty="0"/>
              <a:t>JARDUNBIDE KLINIKO EGOKIAREN ARAUAK</a:t>
            </a:r>
            <a:br>
              <a:rPr lang="es-ES" sz="2400" dirty="0"/>
            </a:br>
            <a:r>
              <a:rPr lang="es-ES" sz="2800" dirty="0" err="1" smtClean="0">
                <a:latin typeface="Arial Unicode MS" pitchFamily="34" charset="-128"/>
              </a:rPr>
              <a:t>ospitaleratu</a:t>
            </a:r>
            <a:r>
              <a:rPr lang="es-ES" sz="2800" dirty="0" smtClean="0">
                <a:latin typeface="Arial Unicode MS" pitchFamily="34" charset="-128"/>
              </a:rPr>
              <a:t> </a:t>
            </a:r>
            <a:r>
              <a:rPr lang="es-ES" sz="2800" dirty="0" err="1" smtClean="0">
                <a:latin typeface="Arial Unicode MS" pitchFamily="34" charset="-128"/>
              </a:rPr>
              <a:t>aurreko</a:t>
            </a:r>
            <a:r>
              <a:rPr lang="es-ES" sz="2800" dirty="0" smtClean="0">
                <a:latin typeface="Arial Unicode MS" pitchFamily="34" charset="-128"/>
              </a:rPr>
              <a:t> </a:t>
            </a:r>
            <a:r>
              <a:rPr lang="es-ES" sz="2800" dirty="0" err="1" smtClean="0">
                <a:latin typeface="Arial Unicode MS" pitchFamily="34" charset="-128"/>
              </a:rPr>
              <a:t>eremuko</a:t>
            </a:r>
            <a:r>
              <a:rPr lang="es-ES" sz="2800" dirty="0" smtClean="0">
                <a:latin typeface="Arial Unicode MS" pitchFamily="34" charset="-128"/>
              </a:rPr>
              <a:t> </a:t>
            </a:r>
            <a:br>
              <a:rPr lang="es-ES" sz="2800" dirty="0" smtClean="0">
                <a:latin typeface="Arial Unicode MS" pitchFamily="34" charset="-128"/>
              </a:rPr>
            </a:br>
            <a:r>
              <a:rPr lang="es-ES" sz="2800" dirty="0" err="1" smtClean="0">
                <a:latin typeface="Arial Unicode MS" pitchFamily="34" charset="-128"/>
              </a:rPr>
              <a:t>pediatriako</a:t>
            </a:r>
            <a:r>
              <a:rPr lang="es-ES" sz="2800" dirty="0" smtClean="0">
                <a:latin typeface="Arial Unicode MS" pitchFamily="34" charset="-128"/>
              </a:rPr>
              <a:t> </a:t>
            </a:r>
            <a:r>
              <a:rPr lang="es-ES" sz="2800" dirty="0" err="1" smtClean="0">
                <a:latin typeface="Arial Unicode MS" pitchFamily="34" charset="-128"/>
              </a:rPr>
              <a:t>larrialdietan</a:t>
            </a:r>
            <a:r>
              <a:rPr lang="es-ES" sz="2800" dirty="0" smtClean="0">
                <a:latin typeface="Arial Unicode MS" pitchFamily="34" charset="-128"/>
              </a:rPr>
              <a:t> (I)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3"/>
            <a:ext cx="7950285" cy="410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3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784976" cy="1143000"/>
          </a:xfrm>
        </p:spPr>
        <p:txBody>
          <a:bodyPr/>
          <a:lstStyle/>
          <a:p>
            <a:r>
              <a:rPr lang="es-ES" sz="2400" dirty="0"/>
              <a:t>JARDUNBIDE KLINIKO EGOKIAREN ARAUAK</a:t>
            </a:r>
            <a:br>
              <a:rPr lang="es-ES" sz="2400" dirty="0"/>
            </a:br>
            <a:r>
              <a:rPr lang="es-ES" sz="2800" dirty="0" err="1" smtClean="0">
                <a:latin typeface="Arial Unicode MS" pitchFamily="34" charset="-128"/>
              </a:rPr>
              <a:t>ospitaleratu</a:t>
            </a:r>
            <a:r>
              <a:rPr lang="es-ES" sz="2800" dirty="0" smtClean="0">
                <a:latin typeface="Arial Unicode MS" pitchFamily="34" charset="-128"/>
              </a:rPr>
              <a:t> </a:t>
            </a:r>
            <a:r>
              <a:rPr lang="es-ES" sz="2800" dirty="0" err="1" smtClean="0">
                <a:latin typeface="Arial Unicode MS" pitchFamily="34" charset="-128"/>
              </a:rPr>
              <a:t>aurreko</a:t>
            </a:r>
            <a:r>
              <a:rPr lang="es-ES" sz="2800" dirty="0" smtClean="0">
                <a:latin typeface="Arial Unicode MS" pitchFamily="34" charset="-128"/>
              </a:rPr>
              <a:t> </a:t>
            </a:r>
            <a:r>
              <a:rPr lang="es-ES" sz="2800" dirty="0" err="1" smtClean="0">
                <a:latin typeface="Arial Unicode MS" pitchFamily="34" charset="-128"/>
              </a:rPr>
              <a:t>eremuko</a:t>
            </a:r>
            <a:r>
              <a:rPr lang="es-ES" sz="2800" dirty="0" smtClean="0">
                <a:latin typeface="Arial Unicode MS" pitchFamily="34" charset="-128"/>
              </a:rPr>
              <a:t> </a:t>
            </a:r>
            <a:br>
              <a:rPr lang="es-ES" sz="2800" dirty="0" smtClean="0">
                <a:latin typeface="Arial Unicode MS" pitchFamily="34" charset="-128"/>
              </a:rPr>
            </a:br>
            <a:r>
              <a:rPr lang="es-ES" sz="2800" dirty="0" err="1" smtClean="0">
                <a:latin typeface="Arial Unicode MS" pitchFamily="34" charset="-128"/>
              </a:rPr>
              <a:t>pediatriako</a:t>
            </a:r>
            <a:r>
              <a:rPr lang="es-ES" sz="2800" dirty="0" smtClean="0">
                <a:latin typeface="Arial Unicode MS" pitchFamily="34" charset="-128"/>
              </a:rPr>
              <a:t> </a:t>
            </a:r>
            <a:r>
              <a:rPr lang="es-ES" sz="2800" dirty="0" err="1" smtClean="0">
                <a:latin typeface="Arial Unicode MS" pitchFamily="34" charset="-128"/>
              </a:rPr>
              <a:t>larrialdietan</a:t>
            </a:r>
            <a:r>
              <a:rPr lang="es-ES" sz="2800" dirty="0" smtClean="0">
                <a:latin typeface="Arial Unicode MS" pitchFamily="34" charset="-128"/>
              </a:rPr>
              <a:t> (II)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323528" y="1556792"/>
            <a:ext cx="8497316" cy="4608512"/>
            <a:chOff x="0" y="2413521"/>
            <a:chExt cx="8964488" cy="551007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273"/>
            <a:stretch/>
          </p:blipFill>
          <p:spPr bwMode="auto">
            <a:xfrm>
              <a:off x="0" y="2413521"/>
              <a:ext cx="8964488" cy="650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4"/>
            <a:stretch/>
          </p:blipFill>
          <p:spPr bwMode="auto">
            <a:xfrm>
              <a:off x="0" y="3060700"/>
              <a:ext cx="8964488" cy="4862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188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EBALUAZIO PEDIATRIKOAREN TRIANGELUA (EPT) (I)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539552" y="1628800"/>
            <a:ext cx="828092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sz="2800" dirty="0" err="1"/>
              <a:t>EPTa</a:t>
            </a:r>
            <a:r>
              <a:rPr lang="pt-BR" sz="2800" dirty="0"/>
              <a:t> </a:t>
            </a:r>
            <a:r>
              <a:rPr lang="pt-BR" sz="2800" dirty="0" err="1"/>
              <a:t>tresna</a:t>
            </a:r>
            <a:r>
              <a:rPr lang="pt-BR" sz="2800" dirty="0"/>
              <a:t> </a:t>
            </a:r>
            <a:r>
              <a:rPr lang="pt-BR" sz="2800" dirty="0" err="1"/>
              <a:t>erraza</a:t>
            </a:r>
            <a:r>
              <a:rPr lang="pt-BR" sz="2800" dirty="0"/>
              <a:t> </a:t>
            </a:r>
            <a:r>
              <a:rPr lang="pt-BR" sz="2800" dirty="0" err="1"/>
              <a:t>eta</a:t>
            </a:r>
            <a:r>
              <a:rPr lang="pt-BR" sz="2800" dirty="0"/>
              <a:t> </a:t>
            </a:r>
            <a:r>
              <a:rPr lang="pt-BR" sz="2800" dirty="0" err="1"/>
              <a:t>azkarra</a:t>
            </a:r>
            <a:r>
              <a:rPr lang="pt-BR" sz="2800" dirty="0"/>
              <a:t> da (</a:t>
            </a:r>
            <a:r>
              <a:rPr lang="pt-BR" sz="2800" dirty="0" smtClean="0"/>
              <a:t>30-60``)</a:t>
            </a:r>
          </a:p>
          <a:p>
            <a:r>
              <a:rPr lang="es-ES" sz="2800" dirty="0" err="1" smtClean="0"/>
              <a:t>Pazientearen</a:t>
            </a:r>
            <a:r>
              <a:rPr lang="es-ES" sz="2800" dirty="0" smtClean="0"/>
              <a:t> </a:t>
            </a:r>
            <a:r>
              <a:rPr lang="es-ES" sz="2800" dirty="0" err="1"/>
              <a:t>ebaluazioa</a:t>
            </a:r>
            <a:r>
              <a:rPr lang="es-ES" sz="2800" dirty="0"/>
              <a:t> </a:t>
            </a:r>
            <a:r>
              <a:rPr lang="es-ES" sz="2800" dirty="0" err="1" smtClean="0"/>
              <a:t>ikusmenaren</a:t>
            </a:r>
            <a:r>
              <a:rPr lang="es-ES" sz="2800" dirty="0" smtClean="0"/>
              <a:t> eta </a:t>
            </a:r>
            <a:r>
              <a:rPr lang="es-ES" sz="2800" dirty="0" err="1"/>
              <a:t>entzumenaren</a:t>
            </a:r>
            <a:r>
              <a:rPr lang="es-ES" sz="2800" dirty="0"/>
              <a:t> </a:t>
            </a:r>
            <a:r>
              <a:rPr lang="es-ES" sz="2800" dirty="0" err="1"/>
              <a:t>bidez</a:t>
            </a:r>
            <a:r>
              <a:rPr lang="es-ES" sz="2800" dirty="0"/>
              <a:t> </a:t>
            </a:r>
            <a:r>
              <a:rPr lang="es-ES" sz="2800" dirty="0" err="1"/>
              <a:t>egiten</a:t>
            </a:r>
            <a:r>
              <a:rPr lang="es-ES" sz="2800" dirty="0"/>
              <a:t> da, </a:t>
            </a:r>
            <a:r>
              <a:rPr lang="es-ES" sz="2800" dirty="0" err="1"/>
              <a:t>pazientea</a:t>
            </a:r>
            <a:r>
              <a:rPr lang="es-ES" sz="2800" dirty="0"/>
              <a:t> </a:t>
            </a:r>
            <a:r>
              <a:rPr lang="es-ES" sz="2800" dirty="0" err="1"/>
              <a:t>bera</a:t>
            </a:r>
            <a:r>
              <a:rPr lang="es-ES" sz="2800" dirty="0"/>
              <a:t> </a:t>
            </a:r>
            <a:r>
              <a:rPr lang="es-ES" sz="2800" dirty="0" err="1"/>
              <a:t>ukitu</a:t>
            </a:r>
            <a:r>
              <a:rPr lang="es-ES" sz="2800" dirty="0"/>
              <a:t> ere </a:t>
            </a:r>
            <a:r>
              <a:rPr lang="es-ES" sz="2800" dirty="0" err="1"/>
              <a:t>egin</a:t>
            </a:r>
            <a:r>
              <a:rPr lang="es-ES" sz="2800" dirty="0"/>
              <a:t> </a:t>
            </a:r>
            <a:r>
              <a:rPr lang="es-ES" sz="2800" dirty="0" err="1"/>
              <a:t>gabe</a:t>
            </a:r>
            <a:r>
              <a:rPr lang="es-ES" sz="2800" dirty="0"/>
              <a:t>. </a:t>
            </a:r>
            <a:endParaRPr lang="es-ES" sz="2800" dirty="0" smtClean="0"/>
          </a:p>
          <a:p>
            <a:r>
              <a:rPr lang="es-ES" sz="2800" dirty="0" err="1"/>
              <a:t>Ezegonkortasun</a:t>
            </a:r>
            <a:r>
              <a:rPr lang="es-ES" sz="2800" dirty="0"/>
              <a:t> </a:t>
            </a:r>
            <a:r>
              <a:rPr lang="es-ES" sz="2800" dirty="0" err="1"/>
              <a:t>klinikoan</a:t>
            </a:r>
            <a:r>
              <a:rPr lang="es-ES" sz="2800" dirty="0"/>
              <a:t> </a:t>
            </a:r>
            <a:r>
              <a:rPr lang="es-ES" sz="2800" dirty="0" err="1"/>
              <a:t>dauden</a:t>
            </a:r>
            <a:r>
              <a:rPr lang="es-ES" sz="2800" dirty="0"/>
              <a:t> </a:t>
            </a:r>
            <a:r>
              <a:rPr lang="es-ES" sz="2800" dirty="0" err="1"/>
              <a:t>pazienteak</a:t>
            </a:r>
            <a:r>
              <a:rPr lang="es-ES" sz="2800" dirty="0"/>
              <a:t> </a:t>
            </a:r>
            <a:r>
              <a:rPr lang="es-ES" sz="2800" dirty="0" err="1"/>
              <a:t>identifikatzea</a:t>
            </a:r>
            <a:r>
              <a:rPr lang="es-ES" sz="2800" dirty="0"/>
              <a:t> du </a:t>
            </a:r>
            <a:r>
              <a:rPr lang="es-ES" sz="2800" dirty="0" err="1"/>
              <a:t>helburu</a:t>
            </a:r>
            <a:r>
              <a:rPr lang="es-ES" sz="2800" dirty="0"/>
              <a:t>, </a:t>
            </a:r>
            <a:r>
              <a:rPr lang="es-ES" sz="2800" dirty="0" smtClean="0"/>
              <a:t>eta </a:t>
            </a:r>
            <a:r>
              <a:rPr lang="es-ES" sz="2800" dirty="0" err="1" smtClean="0"/>
              <a:t>bizi-euskarriko</a:t>
            </a:r>
            <a:r>
              <a:rPr lang="es-ES" sz="2800" dirty="0" smtClean="0"/>
              <a:t> </a:t>
            </a:r>
            <a:r>
              <a:rPr lang="es-ES" sz="2800" dirty="0" err="1"/>
              <a:t>neurriak</a:t>
            </a:r>
            <a:r>
              <a:rPr lang="es-ES" sz="2800" dirty="0"/>
              <a:t> </a:t>
            </a:r>
            <a:r>
              <a:rPr lang="es-ES" sz="2800" dirty="0" err="1"/>
              <a:t>azkar</a:t>
            </a:r>
            <a:r>
              <a:rPr lang="es-ES" sz="2800" dirty="0"/>
              <a:t> </a:t>
            </a:r>
            <a:r>
              <a:rPr lang="es-ES" sz="2800" dirty="0" err="1"/>
              <a:t>hartzeko</a:t>
            </a:r>
            <a:r>
              <a:rPr lang="es-ES" sz="2800" dirty="0"/>
              <a:t> </a:t>
            </a:r>
            <a:r>
              <a:rPr lang="es-ES" sz="2800" dirty="0" err="1"/>
              <a:t>aukera</a:t>
            </a:r>
            <a:r>
              <a:rPr lang="es-ES" sz="2800" dirty="0"/>
              <a:t> </a:t>
            </a:r>
            <a:r>
              <a:rPr lang="es-ES" sz="2800" dirty="0" err="1"/>
              <a:t>ematen</a:t>
            </a:r>
            <a:r>
              <a:rPr lang="es-ES" sz="2800" dirty="0"/>
              <a:t> du.</a:t>
            </a:r>
          </a:p>
          <a:p>
            <a:r>
              <a:rPr lang="es-ES" sz="2800" dirty="0" smtClean="0"/>
              <a:t>Ez </a:t>
            </a:r>
            <a:r>
              <a:rPr lang="es-ES" sz="2800" dirty="0"/>
              <a:t>da </a:t>
            </a:r>
            <a:r>
              <a:rPr lang="es-ES" sz="2800" dirty="0" err="1" smtClean="0"/>
              <a:t>jarduketa</a:t>
            </a:r>
            <a:r>
              <a:rPr lang="es-ES" sz="2800" dirty="0" smtClean="0"/>
              <a:t> </a:t>
            </a:r>
            <a:r>
              <a:rPr lang="es-ES" sz="2800" dirty="0" err="1" smtClean="0"/>
              <a:t>klinikorik</a:t>
            </a:r>
            <a:r>
              <a:rPr lang="es-ES" sz="2800" dirty="0" smtClean="0"/>
              <a:t> </a:t>
            </a:r>
            <a:r>
              <a:rPr lang="es-ES" sz="2800" dirty="0" err="1"/>
              <a:t>egin</a:t>
            </a:r>
            <a:r>
              <a:rPr lang="es-ES" sz="2800" dirty="0"/>
              <a:t> </a:t>
            </a:r>
            <a:r>
              <a:rPr lang="es-ES" sz="2800" dirty="0" err="1"/>
              <a:t>behar</a:t>
            </a:r>
            <a:r>
              <a:rPr lang="es-ES" sz="2800" dirty="0"/>
              <a:t>. </a:t>
            </a:r>
          </a:p>
          <a:p>
            <a:endParaRPr lang="es-ES" sz="2800" dirty="0" smtClean="0"/>
          </a:p>
          <a:p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40907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712968" cy="1143000"/>
          </a:xfrm>
        </p:spPr>
        <p:txBody>
          <a:bodyPr/>
          <a:lstStyle/>
          <a:p>
            <a:r>
              <a:rPr lang="it-IT" dirty="0"/>
              <a:t>EBALUAZIO PEDIATRIKOAREN TRIANGELUA (EPT) (</a:t>
            </a:r>
            <a:r>
              <a:rPr lang="it-IT" dirty="0" smtClean="0"/>
              <a:t>II)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1244" cy="349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78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awMmTpcdlbfMFoGopqk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yARmSBo90MXppUFASZUU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Khi5dC2cZkLXKsAcNKV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CToOdBRTho2reSUHAN9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awMmTpcdlbfMFoGopqk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Yxz5B8gosKIc50IFAKL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jMHoTj4NvKVyizNkTnl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y7AzppM9zpyreModfXk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Yxz5B8gosKIc50IFAKL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jMHoTj4NvKVyizNkTnl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y7AzppM9zpyreModfXkF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PzgoGZ8qpD1tJ3F4ATwbP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6Gj9T9JaIbWbW0vWgijGW"/>
</p:tagLst>
</file>

<file path=ppt/theme/theme1.xml><?xml version="1.0" encoding="utf-8"?>
<a:theme xmlns:a="http://schemas.openxmlformats.org/drawingml/2006/main" name="3_Diseño personalizado">
  <a:themeElements>
    <a:clrScheme name="Personalizado 2">
      <a:dk1>
        <a:sysClr val="windowText" lastClr="000000"/>
      </a:dk1>
      <a:lt1>
        <a:sysClr val="window" lastClr="FFFFFF"/>
      </a:lt1>
      <a:dk2>
        <a:srgbClr val="4BACC6"/>
      </a:dk2>
      <a:lt2>
        <a:srgbClr val="EEECE1"/>
      </a:lt2>
      <a:accent1>
        <a:srgbClr val="31859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1431</Words>
  <Application>Microsoft Office PowerPoint</Application>
  <PresentationFormat>Presentación en pantalla (4:3)</PresentationFormat>
  <Paragraphs>150</Paragraphs>
  <Slides>26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3_Diseño personalizado</vt:lpstr>
      <vt:lpstr> PEDIATRIAKO LARRIALDIAK: OSPITALERATU AURREKO ARRETA-PROTOKOLOAK  25 Lib, 2 Zk. 2017 </vt:lpstr>
      <vt:lpstr>Aurkibidea</vt:lpstr>
      <vt:lpstr>Sarrera</vt:lpstr>
      <vt:lpstr>Sarrera (II)</vt:lpstr>
      <vt:lpstr>PLDT: helburuak (Pediatria Larrialdietako Diziplinarteko Taldea):</vt:lpstr>
      <vt:lpstr>JARDUNBIDE KLINIKO EGOKIAREN ARAUAK ospitaleratu aurreko eremuko  pediatriako larrialdietan (I)</vt:lpstr>
      <vt:lpstr>JARDUNBIDE KLINIKO EGOKIAREN ARAUAK ospitaleratu aurreko eremuko  pediatriako larrialdietan (II)</vt:lpstr>
      <vt:lpstr>EBALUAZIO PEDIATRIKOAREN TRIANGELUA (EPT) (I)</vt:lpstr>
      <vt:lpstr>EBALUAZIO PEDIATRIKOAREN TRIANGELUA (EPT) (II)</vt:lpstr>
      <vt:lpstr>EBALUAZIO PEDIATRIKOAREN TRIANGELUA (EPT) (III)</vt:lpstr>
      <vt:lpstr>ERIZAINTZAKO TRIAJEA</vt:lpstr>
      <vt:lpstr>ERIZAINTZAKO TRIAJEA (II)</vt:lpstr>
      <vt:lpstr>ERIZAINTZAKO TRIAJEA (III)</vt:lpstr>
      <vt:lpstr>LEKUALDAKETAKO SCOREA</vt:lpstr>
      <vt:lpstr>PROTOKOLOAK</vt:lpstr>
      <vt:lpstr>PROTOKOLOAK (II)</vt:lpstr>
      <vt:lpstr>Adibidea: asma-krisia</vt:lpstr>
      <vt:lpstr>Presentación de PowerPoint</vt:lpstr>
      <vt:lpstr>PEDIATRIAKO LARRIALDIETAKO MATERIALA ETA MEDIKAZIOA</vt:lpstr>
      <vt:lpstr>PEDIATRIAKO LARRIALDIETAKO MATERIALA ETA MEDIKAZIOA(II) </vt:lpstr>
      <vt:lpstr>PEDIATRIAKO LARRIALDIETAKO MATERIALA ETA MEDIKAZIOA (III) </vt:lpstr>
      <vt:lpstr>Presentación de PowerPoint</vt:lpstr>
      <vt:lpstr>Presentación de PowerPoint</vt:lpstr>
      <vt:lpstr>Presentación de PowerPoint</vt:lpstr>
      <vt:lpstr>Presentación de PowerPoint</vt:lpstr>
      <vt:lpstr>Informazio gehiago eta bibliografia…</vt:lpstr>
    </vt:vector>
  </TitlesOfParts>
  <Company>N.G.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INFAC Información Farmacoterapéutica</dc:title>
  <dc:creator>COMITE REDACCION INFAC</dc:creator>
  <cp:lastModifiedBy>López Varona, Mª José</cp:lastModifiedBy>
  <cp:revision>214</cp:revision>
  <dcterms:created xsi:type="dcterms:W3CDTF">2007-11-13T08:52:06Z</dcterms:created>
  <dcterms:modified xsi:type="dcterms:W3CDTF">2017-05-11T10:21:34Z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160ivq7-8rTnREubEONBuH9j9k92nA21cNajGSl9HSP4</vt:lpwstr>
  </property>
  <property fmtid="{D5CDD505-2E9C-101B-9397-08002B2CF9AE}" pid="3" name="Google.Documents.RevisionId">
    <vt:lpwstr>12863737458791287082</vt:lpwstr>
  </property>
  <property fmtid="{D5CDD505-2E9C-101B-9397-08002B2CF9AE}" pid="4" name="Google.Documents.PreviousRevisionId">
    <vt:lpwstr>12445244904266056390</vt:lpwstr>
  </property>
  <property fmtid="{D5CDD505-2E9C-101B-9397-08002B2CF9AE}" pid="5" name="Google.Documents.PluginVersion">
    <vt:lpwstr>2.0.2026.3768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true</vt:lpwstr>
  </property>
</Properties>
</file>